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17"/>
  </p:notesMasterIdLst>
  <p:handoutMasterIdLst>
    <p:handoutMasterId r:id="rId18"/>
  </p:handoutMasterIdLst>
  <p:sldIdLst>
    <p:sldId id="279" r:id="rId5"/>
    <p:sldId id="287" r:id="rId6"/>
    <p:sldId id="307" r:id="rId7"/>
    <p:sldId id="303" r:id="rId8"/>
    <p:sldId id="295" r:id="rId9"/>
    <p:sldId id="304" r:id="rId10"/>
    <p:sldId id="302" r:id="rId11"/>
    <p:sldId id="305" r:id="rId12"/>
    <p:sldId id="306" r:id="rId13"/>
    <p:sldId id="301" r:id="rId14"/>
    <p:sldId id="297" r:id="rId15"/>
    <p:sldId id="293" r:id="rId16"/>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2B4A7-606C-504D-888B-081DCE4A08E2}" v="8" dt="2023-09-28T16:38:37"/>
    <p1510:client id="{CFCFC6E4-11C5-FA4E-859D-9FEC73400B4D}" v="309" dt="2023-09-27T17:00:31.311"/>
  </p1510:revLst>
</p1510:revInfo>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14" autoAdjust="0"/>
    <p:restoredTop sz="84887" autoAdjust="0"/>
  </p:normalViewPr>
  <p:slideViewPr>
    <p:cSldViewPr>
      <p:cViewPr>
        <p:scale>
          <a:sx n="160" d="100"/>
          <a:sy n="160" d="100"/>
        </p:scale>
        <p:origin x="1840" y="592"/>
      </p:cViewPr>
      <p:guideLst>
        <p:guide orient="horz" pos="2160"/>
        <p:guide pos="3839"/>
      </p:guideLst>
    </p:cSldViewPr>
  </p:slideViewPr>
  <p:outlineViewPr>
    <p:cViewPr>
      <p:scale>
        <a:sx n="33" d="100"/>
        <a:sy n="33" d="100"/>
      </p:scale>
      <p:origin x="0" y="-432"/>
    </p:cViewPr>
  </p:outlineViewPr>
  <p:notesTextViewPr>
    <p:cViewPr>
      <p:scale>
        <a:sx n="1" d="1"/>
        <a:sy n="1" d="1"/>
      </p:scale>
      <p:origin x="0" y="0"/>
    </p:cViewPr>
  </p:notesTextViewPr>
  <p:notesViewPr>
    <p:cSldViewPr showGuides="1">
      <p:cViewPr varScale="1">
        <p:scale>
          <a:sx n="85" d="100"/>
          <a:sy n="85" d="100"/>
        </p:scale>
        <p:origin x="38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Sartorio" userId="8acd3ddd-b155-4a6a-bd2c-53279fe82bf1" providerId="ADAL" clId="{A272B4A7-606C-504D-888B-081DCE4A08E2}"/>
    <pc:docChg chg="undo custSel addSld modSld modNotesMaster modHandout">
      <pc:chgData name="Lindsay Sartorio" userId="8acd3ddd-b155-4a6a-bd2c-53279fe82bf1" providerId="ADAL" clId="{A272B4A7-606C-504D-888B-081DCE4A08E2}" dt="2023-09-28T16:49:38.960" v="645" actId="27636"/>
      <pc:docMkLst>
        <pc:docMk/>
      </pc:docMkLst>
      <pc:sldChg chg="modSp mod">
        <pc:chgData name="Lindsay Sartorio" userId="8acd3ddd-b155-4a6a-bd2c-53279fe82bf1" providerId="ADAL" clId="{A272B4A7-606C-504D-888B-081DCE4A08E2}" dt="2023-09-28T16:49:38.960" v="645" actId="27636"/>
        <pc:sldMkLst>
          <pc:docMk/>
          <pc:sldMk cId="3316840909" sldId="297"/>
        </pc:sldMkLst>
        <pc:spChg chg="mod">
          <ac:chgData name="Lindsay Sartorio" userId="8acd3ddd-b155-4a6a-bd2c-53279fe82bf1" providerId="ADAL" clId="{A272B4A7-606C-504D-888B-081DCE4A08E2}" dt="2023-09-28T16:49:38.960" v="645" actId="27636"/>
          <ac:spMkLst>
            <pc:docMk/>
            <pc:sldMk cId="3316840909" sldId="297"/>
            <ac:spMk id="3" creationId="{00000000-0000-0000-0000-000000000000}"/>
          </ac:spMkLst>
        </pc:spChg>
      </pc:sldChg>
      <pc:sldChg chg="modNotesTx">
        <pc:chgData name="Lindsay Sartorio" userId="8acd3ddd-b155-4a6a-bd2c-53279fe82bf1" providerId="ADAL" clId="{A272B4A7-606C-504D-888B-081DCE4A08E2}" dt="2023-09-28T15:58:24.581" v="0" actId="20577"/>
        <pc:sldMkLst>
          <pc:docMk/>
          <pc:sldMk cId="1358670852" sldId="305"/>
        </pc:sldMkLst>
      </pc:sldChg>
      <pc:sldChg chg="addSp modSp new mod">
        <pc:chgData name="Lindsay Sartorio" userId="8acd3ddd-b155-4a6a-bd2c-53279fe82bf1" providerId="ADAL" clId="{A272B4A7-606C-504D-888B-081DCE4A08E2}" dt="2023-09-28T16:38:41.682" v="637" actId="27636"/>
        <pc:sldMkLst>
          <pc:docMk/>
          <pc:sldMk cId="2544440469" sldId="307"/>
        </pc:sldMkLst>
        <pc:spChg chg="mod">
          <ac:chgData name="Lindsay Sartorio" userId="8acd3ddd-b155-4a6a-bd2c-53279fe82bf1" providerId="ADAL" clId="{A272B4A7-606C-504D-888B-081DCE4A08E2}" dt="2023-09-28T16:38:28.050" v="634" actId="14100"/>
          <ac:spMkLst>
            <pc:docMk/>
            <pc:sldMk cId="2544440469" sldId="307"/>
            <ac:spMk id="2" creationId="{2713A619-CF1F-F413-263A-0E8F0E4AA14B}"/>
          </ac:spMkLst>
        </pc:spChg>
        <pc:spChg chg="mod">
          <ac:chgData name="Lindsay Sartorio" userId="8acd3ddd-b155-4a6a-bd2c-53279fe82bf1" providerId="ADAL" clId="{A272B4A7-606C-504D-888B-081DCE4A08E2}" dt="2023-09-28T16:38:41.682" v="637" actId="27636"/>
          <ac:spMkLst>
            <pc:docMk/>
            <pc:sldMk cId="2544440469" sldId="307"/>
            <ac:spMk id="3" creationId="{51447F29-51B4-370F-B60E-B09076BFE342}"/>
          </ac:spMkLst>
        </pc:spChg>
        <pc:picChg chg="add mod">
          <ac:chgData name="Lindsay Sartorio" userId="8acd3ddd-b155-4a6a-bd2c-53279fe82bf1" providerId="ADAL" clId="{A272B4A7-606C-504D-888B-081DCE4A08E2}" dt="2023-09-28T16:38:36.998" v="635" actId="14100"/>
          <ac:picMkLst>
            <pc:docMk/>
            <pc:sldMk cId="2544440469" sldId="307"/>
            <ac:picMk id="1026" creationId="{BF5EEF06-CEDC-DCBD-E7DB-8890BE3DC6AC}"/>
          </ac:picMkLst>
        </pc:picChg>
      </pc:sldChg>
    </pc:docChg>
  </pc:docChgLst>
  <pc:docChgLst>
    <pc:chgData name="Lindsay Sartorio" userId="8acd3ddd-b155-4a6a-bd2c-53279fe82bf1" providerId="ADAL" clId="{CFCFC6E4-11C5-FA4E-859D-9FEC73400B4D}"/>
    <pc:docChg chg="custSel addSld modSld">
      <pc:chgData name="Lindsay Sartorio" userId="8acd3ddd-b155-4a6a-bd2c-53279fe82bf1" providerId="ADAL" clId="{CFCFC6E4-11C5-FA4E-859D-9FEC73400B4D}" dt="2023-09-27T17:05:45.287" v="434" actId="207"/>
      <pc:docMkLst>
        <pc:docMk/>
      </pc:docMkLst>
      <pc:sldChg chg="modSp mod">
        <pc:chgData name="Lindsay Sartorio" userId="8acd3ddd-b155-4a6a-bd2c-53279fe82bf1" providerId="ADAL" clId="{CFCFC6E4-11C5-FA4E-859D-9FEC73400B4D}" dt="2023-09-27T17:05:38.812" v="433" actId="20577"/>
        <pc:sldMkLst>
          <pc:docMk/>
          <pc:sldMk cId="1456474065" sldId="295"/>
        </pc:sldMkLst>
        <pc:spChg chg="mod">
          <ac:chgData name="Lindsay Sartorio" userId="8acd3ddd-b155-4a6a-bd2c-53279fe82bf1" providerId="ADAL" clId="{CFCFC6E4-11C5-FA4E-859D-9FEC73400B4D}" dt="2023-09-27T17:05:38.812" v="433" actId="20577"/>
          <ac:spMkLst>
            <pc:docMk/>
            <pc:sldMk cId="1456474065" sldId="295"/>
            <ac:spMk id="7" creationId="{00000000-0000-0000-0000-000000000000}"/>
          </ac:spMkLst>
        </pc:spChg>
      </pc:sldChg>
      <pc:sldChg chg="modSp mod">
        <pc:chgData name="Lindsay Sartorio" userId="8acd3ddd-b155-4a6a-bd2c-53279fe82bf1" providerId="ADAL" clId="{CFCFC6E4-11C5-FA4E-859D-9FEC73400B4D}" dt="2023-09-27T17:05:45.287" v="434" actId="207"/>
        <pc:sldMkLst>
          <pc:docMk/>
          <pc:sldMk cId="3316840909" sldId="297"/>
        </pc:sldMkLst>
        <pc:spChg chg="mod">
          <ac:chgData name="Lindsay Sartorio" userId="8acd3ddd-b155-4a6a-bd2c-53279fe82bf1" providerId="ADAL" clId="{CFCFC6E4-11C5-FA4E-859D-9FEC73400B4D}" dt="2023-09-27T17:05:45.287" v="434" actId="207"/>
          <ac:spMkLst>
            <pc:docMk/>
            <pc:sldMk cId="3316840909" sldId="297"/>
            <ac:spMk id="7" creationId="{00000000-0000-0000-0000-000000000000}"/>
          </ac:spMkLst>
        </pc:spChg>
      </pc:sldChg>
      <pc:sldChg chg="modSp mod">
        <pc:chgData name="Lindsay Sartorio" userId="8acd3ddd-b155-4a6a-bd2c-53279fe82bf1" providerId="ADAL" clId="{CFCFC6E4-11C5-FA4E-859D-9FEC73400B4D}" dt="2023-09-27T17:05:00.277" v="367" actId="14100"/>
        <pc:sldMkLst>
          <pc:docMk/>
          <pc:sldMk cId="965609792" sldId="301"/>
        </pc:sldMkLst>
        <pc:spChg chg="mod">
          <ac:chgData name="Lindsay Sartorio" userId="8acd3ddd-b155-4a6a-bd2c-53279fe82bf1" providerId="ADAL" clId="{CFCFC6E4-11C5-FA4E-859D-9FEC73400B4D}" dt="2023-09-27T17:04:58.530" v="366" actId="1076"/>
          <ac:spMkLst>
            <pc:docMk/>
            <pc:sldMk cId="965609792" sldId="301"/>
            <ac:spMk id="6" creationId="{00000000-0000-0000-0000-000000000000}"/>
          </ac:spMkLst>
        </pc:spChg>
        <pc:picChg chg="mod">
          <ac:chgData name="Lindsay Sartorio" userId="8acd3ddd-b155-4a6a-bd2c-53279fe82bf1" providerId="ADAL" clId="{CFCFC6E4-11C5-FA4E-859D-9FEC73400B4D}" dt="2023-09-27T17:05:00.277" v="367" actId="14100"/>
          <ac:picMkLst>
            <pc:docMk/>
            <pc:sldMk cId="965609792" sldId="301"/>
            <ac:picMk id="2" creationId="{00000000-0000-0000-0000-000000000000}"/>
          </ac:picMkLst>
        </pc:picChg>
      </pc:sldChg>
      <pc:sldChg chg="modSp mod">
        <pc:chgData name="Lindsay Sartorio" userId="8acd3ddd-b155-4a6a-bd2c-53279fe82bf1" providerId="ADAL" clId="{CFCFC6E4-11C5-FA4E-859D-9FEC73400B4D}" dt="2023-09-27T17:05:29.982" v="413" actId="20577"/>
        <pc:sldMkLst>
          <pc:docMk/>
          <pc:sldMk cId="2361899709" sldId="302"/>
        </pc:sldMkLst>
        <pc:spChg chg="mod">
          <ac:chgData name="Lindsay Sartorio" userId="8acd3ddd-b155-4a6a-bd2c-53279fe82bf1" providerId="ADAL" clId="{CFCFC6E4-11C5-FA4E-859D-9FEC73400B4D}" dt="2023-09-27T17:05:29.982" v="413" actId="20577"/>
          <ac:spMkLst>
            <pc:docMk/>
            <pc:sldMk cId="2361899709" sldId="302"/>
            <ac:spMk id="7" creationId="{00000000-0000-0000-0000-000000000000}"/>
          </ac:spMkLst>
        </pc:spChg>
      </pc:sldChg>
      <pc:sldChg chg="modSp mod">
        <pc:chgData name="Lindsay Sartorio" userId="8acd3ddd-b155-4a6a-bd2c-53279fe82bf1" providerId="ADAL" clId="{CFCFC6E4-11C5-FA4E-859D-9FEC73400B4D}" dt="2023-09-27T17:05:34.030" v="423" actId="20577"/>
        <pc:sldMkLst>
          <pc:docMk/>
          <pc:sldMk cId="424733099" sldId="304"/>
        </pc:sldMkLst>
        <pc:spChg chg="mod">
          <ac:chgData name="Lindsay Sartorio" userId="8acd3ddd-b155-4a6a-bd2c-53279fe82bf1" providerId="ADAL" clId="{CFCFC6E4-11C5-FA4E-859D-9FEC73400B4D}" dt="2023-09-27T17:05:34.030" v="423" actId="20577"/>
          <ac:spMkLst>
            <pc:docMk/>
            <pc:sldMk cId="424733099" sldId="304"/>
            <ac:spMk id="7" creationId="{00000000-0000-0000-0000-000000000000}"/>
          </ac:spMkLst>
        </pc:spChg>
      </pc:sldChg>
      <pc:sldChg chg="modSp mod">
        <pc:chgData name="Lindsay Sartorio" userId="8acd3ddd-b155-4a6a-bd2c-53279fe82bf1" providerId="ADAL" clId="{CFCFC6E4-11C5-FA4E-859D-9FEC73400B4D}" dt="2023-09-27T17:05:26.373" v="403" actId="20577"/>
        <pc:sldMkLst>
          <pc:docMk/>
          <pc:sldMk cId="1358670852" sldId="305"/>
        </pc:sldMkLst>
        <pc:spChg chg="mod">
          <ac:chgData name="Lindsay Sartorio" userId="8acd3ddd-b155-4a6a-bd2c-53279fe82bf1" providerId="ADAL" clId="{CFCFC6E4-11C5-FA4E-859D-9FEC73400B4D}" dt="2023-09-27T17:05:26.373" v="403" actId="20577"/>
          <ac:spMkLst>
            <pc:docMk/>
            <pc:sldMk cId="1358670852" sldId="305"/>
            <ac:spMk id="7" creationId="{00000000-0000-0000-0000-000000000000}"/>
          </ac:spMkLst>
        </pc:spChg>
      </pc:sldChg>
      <pc:sldChg chg="addSp modSp add mod modAnim modNotesTx">
        <pc:chgData name="Lindsay Sartorio" userId="8acd3ddd-b155-4a6a-bd2c-53279fe82bf1" providerId="ADAL" clId="{CFCFC6E4-11C5-FA4E-859D-9FEC73400B4D}" dt="2023-09-27T17:05:21.953" v="387" actId="20577"/>
        <pc:sldMkLst>
          <pc:docMk/>
          <pc:sldMk cId="3302903697" sldId="306"/>
        </pc:sldMkLst>
        <pc:spChg chg="mod">
          <ac:chgData name="Lindsay Sartorio" userId="8acd3ddd-b155-4a6a-bd2c-53279fe82bf1" providerId="ADAL" clId="{CFCFC6E4-11C5-FA4E-859D-9FEC73400B4D}" dt="2023-09-27T17:00:31.311" v="364" actId="5793"/>
          <ac:spMkLst>
            <pc:docMk/>
            <pc:sldMk cId="3302903697" sldId="306"/>
            <ac:spMk id="3" creationId="{00000000-0000-0000-0000-000000000000}"/>
          </ac:spMkLst>
        </pc:spChg>
        <pc:spChg chg="add mod">
          <ac:chgData name="Lindsay Sartorio" userId="8acd3ddd-b155-4a6a-bd2c-53279fe82bf1" providerId="ADAL" clId="{CFCFC6E4-11C5-FA4E-859D-9FEC73400B4D}" dt="2023-09-27T17:00:35.519" v="365" actId="1076"/>
          <ac:spMkLst>
            <pc:docMk/>
            <pc:sldMk cId="3302903697" sldId="306"/>
            <ac:spMk id="4" creationId="{511BDAD6-375C-C8EC-B89F-33A40724E336}"/>
          </ac:spMkLst>
        </pc:spChg>
        <pc:spChg chg="mod">
          <ac:chgData name="Lindsay Sartorio" userId="8acd3ddd-b155-4a6a-bd2c-53279fe82bf1" providerId="ADAL" clId="{CFCFC6E4-11C5-FA4E-859D-9FEC73400B4D}" dt="2023-09-27T17:05:21.953" v="387" actId="20577"/>
          <ac:spMkLst>
            <pc:docMk/>
            <pc:sldMk cId="3302903697" sldId="306"/>
            <ac:spMk id="7" creationId="{00000000-0000-0000-0000-000000000000}"/>
          </ac:spMkLst>
        </pc:spChg>
        <pc:picChg chg="add mod">
          <ac:chgData name="Lindsay Sartorio" userId="8acd3ddd-b155-4a6a-bd2c-53279fe82bf1" providerId="ADAL" clId="{CFCFC6E4-11C5-FA4E-859D-9FEC73400B4D}" dt="2023-09-27T17:00:08.273" v="342" actId="14100"/>
          <ac:picMkLst>
            <pc:docMk/>
            <pc:sldMk cId="3302903697" sldId="306"/>
            <ac:picMk id="4098" creationId="{AAE64BAC-3A56-1E68-FA6B-DE6A675447B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9/28/23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9/28/23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a:p>
        </p:txBody>
      </p:sp>
    </p:spTree>
    <p:extLst>
      <p:ext uri="{BB962C8B-B14F-4D97-AF65-F5344CB8AC3E}">
        <p14:creationId xmlns:p14="http://schemas.microsoft.com/office/powerpoint/2010/main" val="286290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1EC53-F507-411E-9ADC-FBCFECE09D3D}" type="slidenum">
              <a:rPr lang="en-US" smtClean="0"/>
              <a:t>8</a:t>
            </a:fld>
            <a:endParaRPr lang="en-US"/>
          </a:p>
        </p:txBody>
      </p:sp>
    </p:spTree>
    <p:extLst>
      <p:ext uri="{BB962C8B-B14F-4D97-AF65-F5344CB8AC3E}">
        <p14:creationId xmlns:p14="http://schemas.microsoft.com/office/powerpoint/2010/main" val="129223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1EC53-F507-411E-9ADC-FBCFECE09D3D}" type="slidenum">
              <a:rPr lang="en-US" smtClean="0"/>
              <a:t>9</a:t>
            </a:fld>
            <a:endParaRPr lang="en-US"/>
          </a:p>
        </p:txBody>
      </p:sp>
    </p:spTree>
    <p:extLst>
      <p:ext uri="{BB962C8B-B14F-4D97-AF65-F5344CB8AC3E}">
        <p14:creationId xmlns:p14="http://schemas.microsoft.com/office/powerpoint/2010/main" val="184468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1EC53-F507-411E-9ADC-FBCFECE09D3D}" type="slidenum">
              <a:rPr lang="en-US" smtClean="0"/>
              <a:t>10</a:t>
            </a:fld>
            <a:endParaRPr lang="en-US"/>
          </a:p>
        </p:txBody>
      </p:sp>
    </p:spTree>
    <p:extLst>
      <p:ext uri="{BB962C8B-B14F-4D97-AF65-F5344CB8AC3E}">
        <p14:creationId xmlns:p14="http://schemas.microsoft.com/office/powerpoint/2010/main" val="262392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12</a:t>
            </a:fld>
            <a:endParaRPr lang="en-US"/>
          </a:p>
        </p:txBody>
      </p:sp>
    </p:spTree>
    <p:extLst>
      <p:ext uri="{BB962C8B-B14F-4D97-AF65-F5344CB8AC3E}">
        <p14:creationId xmlns:p14="http://schemas.microsoft.com/office/powerpoint/2010/main" val="297596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36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52490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91236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9465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B9059-F1D6-41D0-95CF-D21CAA096B3A}" type="datetimeFigureOut">
              <a:rPr lang="en-US" smtClean="0"/>
              <a:t>9/28/23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60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t>9/28/23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6471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t>9/28/23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42887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t>9/28/23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95843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9/28/23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6515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32ABBEA6-7C60-4B02-AE87-00D78D8422AF}" type="datetimeFigureOut">
              <a:rPr lang="en-US" dirty="0"/>
              <a:t>9/28/23</a:t>
            </a:fld>
            <a:endParaRPr lang="en-US" dirty="0"/>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55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88810"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1992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3B9B9059-F1D6-41D0-95CF-D21CAA096B3A}" type="datetimeFigureOut">
              <a:rPr lang="en-US" smtClean="0"/>
              <a:pPr/>
              <a:t>9/28/23</a:t>
            </a:fld>
            <a:endParaRPr lang="en-US"/>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E5FD5434-F838-4DD4-A17B-1CB1A1850DF4}" type="slidenum">
              <a:rPr lang="en-US" smtClean="0"/>
              <a:pPr/>
              <a:t>‹#›</a:t>
            </a:fld>
            <a:endParaRPr lang="en-US"/>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96195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ideo" Target="https://www.youtube.com/embed/5l-Lv9tGQwI" TargetMode="External"/><Relationship Id="rId5" Type="http://schemas.openxmlformats.org/officeDocument/2006/relationships/image" Target="../media/image7.jpeg"/><Relationship Id="rId4" Type="http://schemas.openxmlformats.org/officeDocument/2006/relationships/hyperlink" Target="https://www.youtube.com/watch?v=5l-Lv9tGQw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EoFNxugeEOo" TargetMode="External"/><Relationship Id="rId2" Type="http://schemas.openxmlformats.org/officeDocument/2006/relationships/slideLayout" Target="../slideLayouts/slideLayout8.xml"/><Relationship Id="rId1" Type="http://schemas.openxmlformats.org/officeDocument/2006/relationships/video" Target="https://www.youtube.com/embed/EoFNxugeEOo"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4800" b="1" dirty="0">
                <a:latin typeface="Century Gothic" panose="020B0502020202020204" pitchFamily="34" charset="0"/>
              </a:rPr>
              <a:t>RCIA</a:t>
            </a:r>
            <a:br>
              <a:rPr lang="en-US" sz="4800" b="1" dirty="0">
                <a:latin typeface="Century Gothic" panose="020B0502020202020204" pitchFamily="34" charset="0"/>
              </a:rPr>
            </a:br>
            <a:br>
              <a:rPr lang="en-US" sz="4800" b="1" dirty="0">
                <a:latin typeface="Century Gothic" panose="020B0502020202020204" pitchFamily="34" charset="0"/>
              </a:rPr>
            </a:br>
            <a:r>
              <a:rPr lang="en-US" sz="4800" b="1" dirty="0">
                <a:latin typeface="Century Gothic" panose="020B0502020202020204" pitchFamily="34" charset="0"/>
              </a:rPr>
              <a:t>Holy Trinity – A God Who Is Love</a:t>
            </a:r>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7012" y="2286000"/>
            <a:ext cx="1219200" cy="1477328"/>
          </a:xfrm>
          <a:prstGeom prst="rect">
            <a:avLst/>
          </a:prstGeom>
          <a:noFill/>
        </p:spPr>
        <p:txBody>
          <a:bodyPr wrap="square" rtlCol="0">
            <a:spAutoFit/>
          </a:bodyPr>
          <a:lstStyle/>
          <a:p>
            <a:r>
              <a:rPr lang="en-US" dirty="0">
                <a:hlinkClick r:id="rId4"/>
              </a:rPr>
              <a:t>https://www.youtube.com/watch?v=5l-Lv9tGQwI</a:t>
            </a:r>
            <a:r>
              <a:rPr lang="en-US" dirty="0"/>
              <a:t> </a:t>
            </a:r>
          </a:p>
        </p:txBody>
      </p:sp>
      <p:pic>
        <p:nvPicPr>
          <p:cNvPr id="2" name="5l-Lv9tGQwI"/>
          <p:cNvPicPr>
            <a:picLocks noRot="1" noChangeAspect="1"/>
          </p:cNvPicPr>
          <p:nvPr>
            <a:videoFile r:link="rId1"/>
          </p:nvPr>
        </p:nvPicPr>
        <p:blipFill>
          <a:blip r:embed="rId5"/>
          <a:stretch>
            <a:fillRect/>
          </a:stretch>
        </p:blipFill>
        <p:spPr>
          <a:xfrm>
            <a:off x="1741321" y="152400"/>
            <a:ext cx="10127358" cy="6477000"/>
          </a:xfrm>
          <a:prstGeom prst="rect">
            <a:avLst/>
          </a:prstGeom>
        </p:spPr>
      </p:pic>
    </p:spTree>
    <p:extLst>
      <p:ext uri="{BB962C8B-B14F-4D97-AF65-F5344CB8AC3E}">
        <p14:creationId xmlns:p14="http://schemas.microsoft.com/office/powerpoint/2010/main" val="96560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9012" y="381000"/>
            <a:ext cx="6490549" cy="6172200"/>
          </a:xfrm>
        </p:spPr>
        <p:txBody>
          <a:bodyPr>
            <a:normAutofit/>
          </a:bodyPr>
          <a:lstStyle/>
          <a:p>
            <a:pPr marL="0" indent="0">
              <a:lnSpc>
                <a:spcPct val="120000"/>
              </a:lnSpc>
              <a:buNone/>
            </a:pPr>
            <a:r>
              <a:rPr lang="en-US" sz="2400" b="1" dirty="0">
                <a:latin typeface="Century Gothic" panose="020B0502020202020204" pitchFamily="34" charset="0"/>
              </a:rPr>
              <a:t>Discuss with Table &amp; Group</a:t>
            </a:r>
          </a:p>
          <a:p>
            <a:pPr lvl="1">
              <a:lnSpc>
                <a:spcPct val="120000"/>
              </a:lnSpc>
              <a:buFont typeface="Arial" panose="020B0604020202020204" pitchFamily="34" charset="0"/>
              <a:buChar char="•"/>
            </a:pPr>
            <a:endParaRPr lang="en-US" sz="2100" dirty="0">
              <a:latin typeface="Century Gothic" panose="020B0502020202020204" pitchFamily="34" charset="0"/>
            </a:endParaRPr>
          </a:p>
          <a:p>
            <a:pPr lvl="1">
              <a:lnSpc>
                <a:spcPct val="120000"/>
              </a:lnSpc>
              <a:buFont typeface="Arial" panose="020B0604020202020204" pitchFamily="34" charset="0"/>
              <a:buChar char="•"/>
            </a:pPr>
            <a:r>
              <a:rPr lang="en-US" sz="2100" dirty="0">
                <a:latin typeface="Century Gothic" panose="020B0502020202020204" pitchFamily="34" charset="0"/>
              </a:rPr>
              <a:t>What do you think of when you call God “Father”? What does that title mean to you?</a:t>
            </a:r>
          </a:p>
          <a:p>
            <a:pPr lvl="1">
              <a:lnSpc>
                <a:spcPct val="120000"/>
              </a:lnSpc>
              <a:buFont typeface="Arial" panose="020B0604020202020204" pitchFamily="34" charset="0"/>
              <a:buChar char="•"/>
            </a:pPr>
            <a:endParaRPr lang="en-US" sz="2100" dirty="0">
              <a:latin typeface="Century Gothic" panose="020B0502020202020204" pitchFamily="34" charset="0"/>
            </a:endParaRPr>
          </a:p>
          <a:p>
            <a:pPr lvl="1">
              <a:lnSpc>
                <a:spcPct val="120000"/>
              </a:lnSpc>
              <a:buFont typeface="Arial" panose="020B0604020202020204" pitchFamily="34" charset="0"/>
              <a:buChar char="•"/>
            </a:pPr>
            <a:r>
              <a:rPr lang="en-US" sz="2100">
                <a:latin typeface="Century Gothic" panose="020B0502020202020204" pitchFamily="34" charset="0"/>
              </a:rPr>
              <a:t>How </a:t>
            </a:r>
            <a:r>
              <a:rPr lang="en-US" sz="2100" dirty="0">
                <a:latin typeface="Century Gothic" panose="020B0502020202020204" pitchFamily="34" charset="0"/>
              </a:rPr>
              <a:t>would you describe Jesus, the second person of the Trinity, to other people in your life?</a:t>
            </a:r>
          </a:p>
          <a:p>
            <a:pPr marL="201108" lvl="1" indent="0">
              <a:lnSpc>
                <a:spcPct val="120000"/>
              </a:lnSpc>
              <a:buNone/>
            </a:pPr>
            <a:endParaRPr lang="en-US" sz="2100" dirty="0">
              <a:latin typeface="Century Gothic" panose="020B0502020202020204" pitchFamily="34" charset="0"/>
            </a:endParaRPr>
          </a:p>
          <a:p>
            <a:pPr lvl="1">
              <a:lnSpc>
                <a:spcPct val="120000"/>
              </a:lnSpc>
              <a:buFont typeface="Arial" panose="020B0604020202020204" pitchFamily="34" charset="0"/>
              <a:buChar char="•"/>
            </a:pPr>
            <a:r>
              <a:rPr lang="en-US" sz="2100" dirty="0">
                <a:latin typeface="Century Gothic" panose="020B0502020202020204" pitchFamily="34" charset="0"/>
              </a:rPr>
              <a:t>The gifts of the Holy Spirit are: wisdom, understanding, counsel, fortitude (courage), knowledge, piety (reverence), and fear of the Lord (wonder and awe). Which gift of the Holy Spirit do you need right now?</a:t>
            </a:r>
          </a:p>
        </p:txBody>
      </p:sp>
      <p:sp>
        <p:nvSpPr>
          <p:cNvPr id="7" name="Text Placeholder 3"/>
          <p:cNvSpPr>
            <a:spLocks noGrp="1"/>
          </p:cNvSpPr>
          <p:nvPr>
            <p:ph type="body" sz="half" idx="2"/>
          </p:nvPr>
        </p:nvSpPr>
        <p:spPr>
          <a:xfrm>
            <a:off x="227012" y="838200"/>
            <a:ext cx="3581400" cy="5384800"/>
          </a:xfrm>
        </p:spPr>
        <p:txBody>
          <a:bodyPr>
            <a:normAutofit/>
          </a:bodyPr>
          <a:lstStyle/>
          <a:p>
            <a:pPr marL="342900" indent="-342900">
              <a:buFont typeface="Arial" panose="020B0604020202020204" pitchFamily="34" charset="0"/>
              <a:buChar char="•"/>
            </a:pPr>
            <a:r>
              <a:rPr lang="en-US" sz="2800" dirty="0">
                <a:solidFill>
                  <a:schemeClr val="tx1"/>
                </a:solidFill>
                <a:latin typeface="Century Gothic" panose="020B0502020202020204" pitchFamily="34" charset="0"/>
              </a:rPr>
              <a:t>One God</a:t>
            </a:r>
          </a:p>
          <a:p>
            <a:pPr marL="342900" lvl="0" indent="-342900">
              <a:buFont typeface="Arial" panose="020B0604020202020204" pitchFamily="34" charset="0"/>
              <a:buChar char="•"/>
            </a:pPr>
            <a:r>
              <a:rPr lang="en-US" sz="2800" dirty="0">
                <a:solidFill>
                  <a:schemeClr val="tx1"/>
                </a:solidFill>
                <a:latin typeface="Century Gothic" panose="020B0502020202020204" pitchFamily="34" charset="0"/>
              </a:rPr>
              <a:t>Blessed Trinity</a:t>
            </a:r>
          </a:p>
          <a:p>
            <a:pPr marL="342900" lvl="0" indent="-342900">
              <a:buFont typeface="Arial" panose="020B0604020202020204" pitchFamily="34" charset="0"/>
              <a:buChar char="•"/>
            </a:pPr>
            <a:r>
              <a:rPr lang="en-US" sz="2800" dirty="0">
                <a:solidFill>
                  <a:schemeClr val="bg1"/>
                </a:solidFill>
                <a:latin typeface="Century Gothic" panose="020B0502020202020204" pitchFamily="34" charset="0"/>
              </a:rPr>
              <a:t>Discussion</a:t>
            </a:r>
          </a:p>
        </p:txBody>
      </p:sp>
    </p:spTree>
    <p:extLst>
      <p:ext uri="{BB962C8B-B14F-4D97-AF65-F5344CB8AC3E}">
        <p14:creationId xmlns:p14="http://schemas.microsoft.com/office/powerpoint/2010/main" val="331684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13412" y="990600"/>
            <a:ext cx="6231277" cy="584200"/>
          </a:xfrm>
        </p:spPr>
        <p:txBody>
          <a:bodyPr>
            <a:normAutofit fontScale="90000"/>
          </a:bodyPr>
          <a:lstStyle/>
          <a:p>
            <a:pPr algn="ctr"/>
            <a:r>
              <a:rPr lang="en-US" b="1" dirty="0">
                <a:solidFill>
                  <a:schemeClr val="tx1"/>
                </a:solidFill>
                <a:latin typeface="Century Gothic" panose="020B0502020202020204" pitchFamily="34" charset="0"/>
              </a:rPr>
              <a:t>GUARDIAN ANGEL PRAYER</a:t>
            </a:r>
          </a:p>
        </p:txBody>
      </p:sp>
      <p:sp>
        <p:nvSpPr>
          <p:cNvPr id="14" name="Content Placeholder 13"/>
          <p:cNvSpPr>
            <a:spLocks noGrp="1"/>
          </p:cNvSpPr>
          <p:nvPr>
            <p:ph idx="1"/>
          </p:nvPr>
        </p:nvSpPr>
        <p:spPr>
          <a:xfrm>
            <a:off x="5713412" y="1905000"/>
            <a:ext cx="6095043" cy="4343400"/>
          </a:xfrm>
        </p:spPr>
        <p:txBody>
          <a:bodyPr>
            <a:noAutofit/>
          </a:bodyPr>
          <a:lstStyle/>
          <a:p>
            <a:pPr algn="ctr" fontAlgn="base">
              <a:lnSpc>
                <a:spcPct val="100000"/>
              </a:lnSpc>
              <a:spcBef>
                <a:spcPts val="0"/>
              </a:spcBef>
              <a:spcAft>
                <a:spcPts val="0"/>
              </a:spcAft>
            </a:pPr>
            <a:r>
              <a:rPr lang="en-US" sz="3000" dirty="0">
                <a:latin typeface="Avenir Book" panose="02000503020000020003" pitchFamily="2" charset="0"/>
              </a:rPr>
              <a:t>Angel of God,</a:t>
            </a:r>
          </a:p>
          <a:p>
            <a:pPr algn="ctr" fontAlgn="base">
              <a:lnSpc>
                <a:spcPct val="100000"/>
              </a:lnSpc>
              <a:spcBef>
                <a:spcPts val="0"/>
              </a:spcBef>
              <a:spcAft>
                <a:spcPts val="0"/>
              </a:spcAft>
            </a:pPr>
            <a:r>
              <a:rPr lang="en-US" sz="3000" dirty="0">
                <a:latin typeface="Avenir Book" panose="02000503020000020003" pitchFamily="2" charset="0"/>
              </a:rPr>
              <a:t>My guardian, dear.</a:t>
            </a:r>
          </a:p>
          <a:p>
            <a:pPr algn="ctr" fontAlgn="base">
              <a:lnSpc>
                <a:spcPct val="100000"/>
              </a:lnSpc>
              <a:spcBef>
                <a:spcPts val="0"/>
              </a:spcBef>
              <a:spcAft>
                <a:spcPts val="0"/>
              </a:spcAft>
            </a:pPr>
            <a:r>
              <a:rPr lang="en-US" sz="3000" dirty="0">
                <a:latin typeface="Avenir Book" panose="02000503020000020003" pitchFamily="2" charset="0"/>
              </a:rPr>
              <a:t>To whom God’s love</a:t>
            </a:r>
          </a:p>
          <a:p>
            <a:pPr algn="ctr" fontAlgn="base">
              <a:lnSpc>
                <a:spcPct val="100000"/>
              </a:lnSpc>
              <a:spcBef>
                <a:spcPts val="0"/>
              </a:spcBef>
              <a:spcAft>
                <a:spcPts val="0"/>
              </a:spcAft>
            </a:pPr>
            <a:r>
              <a:rPr lang="en-US" sz="3000" dirty="0">
                <a:latin typeface="Avenir Book" panose="02000503020000020003" pitchFamily="2" charset="0"/>
              </a:rPr>
              <a:t>Commits me here.</a:t>
            </a:r>
          </a:p>
          <a:p>
            <a:pPr algn="ctr" fontAlgn="base">
              <a:lnSpc>
                <a:spcPct val="100000"/>
              </a:lnSpc>
              <a:spcBef>
                <a:spcPts val="0"/>
              </a:spcBef>
              <a:spcAft>
                <a:spcPts val="0"/>
              </a:spcAft>
            </a:pPr>
            <a:r>
              <a:rPr lang="en-US" sz="3000" dirty="0">
                <a:latin typeface="Avenir Book" panose="02000503020000020003" pitchFamily="2" charset="0"/>
              </a:rPr>
              <a:t>Ever this day,</a:t>
            </a:r>
          </a:p>
          <a:p>
            <a:pPr algn="ctr" fontAlgn="base">
              <a:lnSpc>
                <a:spcPct val="100000"/>
              </a:lnSpc>
              <a:spcBef>
                <a:spcPts val="0"/>
              </a:spcBef>
              <a:spcAft>
                <a:spcPts val="0"/>
              </a:spcAft>
            </a:pPr>
            <a:r>
              <a:rPr lang="en-US" sz="3000" dirty="0">
                <a:latin typeface="Avenir Book" panose="02000503020000020003" pitchFamily="2" charset="0"/>
              </a:rPr>
              <a:t>Be at my side.</a:t>
            </a:r>
          </a:p>
          <a:p>
            <a:pPr algn="ctr" fontAlgn="base">
              <a:lnSpc>
                <a:spcPct val="100000"/>
              </a:lnSpc>
              <a:spcBef>
                <a:spcPts val="0"/>
              </a:spcBef>
              <a:spcAft>
                <a:spcPts val="0"/>
              </a:spcAft>
            </a:pPr>
            <a:r>
              <a:rPr lang="en-US" sz="3000" dirty="0">
                <a:latin typeface="Avenir Book" panose="02000503020000020003" pitchFamily="2" charset="0"/>
              </a:rPr>
              <a:t>To light and guard,</a:t>
            </a:r>
          </a:p>
          <a:p>
            <a:pPr algn="ctr" fontAlgn="base">
              <a:lnSpc>
                <a:spcPct val="100000"/>
              </a:lnSpc>
              <a:spcBef>
                <a:spcPts val="0"/>
              </a:spcBef>
              <a:spcAft>
                <a:spcPts val="0"/>
              </a:spcAft>
            </a:pPr>
            <a:r>
              <a:rPr lang="en-US" sz="3000" dirty="0">
                <a:latin typeface="Avenir Book" panose="02000503020000020003" pitchFamily="2" charset="0"/>
              </a:rPr>
              <a:t>To rule and guide.</a:t>
            </a:r>
          </a:p>
          <a:p>
            <a:pPr algn="ctr" fontAlgn="base">
              <a:lnSpc>
                <a:spcPct val="100000"/>
              </a:lnSpc>
              <a:spcBef>
                <a:spcPts val="0"/>
              </a:spcBef>
              <a:spcAft>
                <a:spcPts val="0"/>
              </a:spcAft>
            </a:pPr>
            <a:r>
              <a:rPr lang="en-US" sz="3000" i="1" dirty="0">
                <a:latin typeface="Avenir Book" panose="02000503020000020003" pitchFamily="2" charset="0"/>
              </a:rPr>
              <a:t>Amen.</a:t>
            </a:r>
          </a:p>
        </p:txBody>
      </p:sp>
      <p:pic>
        <p:nvPicPr>
          <p:cNvPr id="1026" name="Picture 2" descr="Guardian Angel Print - The ACTS Mission Store">
            <a:extLst>
              <a:ext uri="{FF2B5EF4-FFF2-40B4-BE49-F238E27FC236}">
                <a16:creationId xmlns:a16="http://schemas.microsoft.com/office/drawing/2014/main" id="{C97CD378-B6EF-261E-B902-73E2CAB8B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332412" cy="686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00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8482" y="1473200"/>
            <a:ext cx="12188825" cy="584200"/>
          </a:xfrm>
        </p:spPr>
        <p:txBody>
          <a:bodyPr>
            <a:normAutofit fontScale="90000"/>
          </a:bodyPr>
          <a:lstStyle/>
          <a:p>
            <a:pPr algn="ctr"/>
            <a:r>
              <a:rPr lang="en-US" b="1" dirty="0">
                <a:solidFill>
                  <a:schemeClr val="tx1"/>
                </a:solidFill>
                <a:latin typeface="Century Gothic" panose="020B0502020202020204" pitchFamily="34" charset="0"/>
              </a:rPr>
              <a:t>26</a:t>
            </a:r>
            <a:r>
              <a:rPr lang="en-US" b="1" baseline="30000" dirty="0">
                <a:solidFill>
                  <a:schemeClr val="tx1"/>
                </a:solidFill>
                <a:latin typeface="Century Gothic" panose="020B0502020202020204" pitchFamily="34" charset="0"/>
              </a:rPr>
              <a:t>th</a:t>
            </a:r>
            <a:r>
              <a:rPr lang="en-US" b="1" dirty="0">
                <a:solidFill>
                  <a:schemeClr val="tx1"/>
                </a:solidFill>
                <a:latin typeface="Century Gothic" panose="020B0502020202020204" pitchFamily="34" charset="0"/>
              </a:rPr>
              <a:t> Sunday in Ordinary Time</a:t>
            </a:r>
            <a:br>
              <a:rPr lang="en-US" b="1" dirty="0">
                <a:solidFill>
                  <a:schemeClr val="tx1"/>
                </a:solidFill>
                <a:latin typeface="Century Gothic" panose="020B0502020202020204" pitchFamily="34" charset="0"/>
              </a:rPr>
            </a:br>
            <a:r>
              <a:rPr lang="en-US" sz="2200" i="1" dirty="0">
                <a:latin typeface="Century Gothic" panose="020B0502020202020204" pitchFamily="34" charset="0"/>
              </a:rPr>
              <a:t>Matthew 21:28-32</a:t>
            </a:r>
            <a:br>
              <a:rPr lang="en-US" sz="4800" i="1" dirty="0">
                <a:latin typeface="Century Gothic" panose="020B0502020202020204" pitchFamily="34" charset="0"/>
              </a:rPr>
            </a:br>
            <a:endParaRPr lang="en-US" b="1" dirty="0">
              <a:solidFill>
                <a:schemeClr val="tx1"/>
              </a:solidFill>
              <a:latin typeface="Century Gothic" panose="020B0502020202020204" pitchFamily="34" charset="0"/>
            </a:endParaRPr>
          </a:p>
        </p:txBody>
      </p:sp>
      <p:sp>
        <p:nvSpPr>
          <p:cNvPr id="14" name="Content Placeholder 13"/>
          <p:cNvSpPr>
            <a:spLocks noGrp="1"/>
          </p:cNvSpPr>
          <p:nvPr>
            <p:ph idx="1"/>
          </p:nvPr>
        </p:nvSpPr>
        <p:spPr>
          <a:xfrm>
            <a:off x="885679" y="1905000"/>
            <a:ext cx="10360501" cy="4216401"/>
          </a:xfrm>
        </p:spPr>
        <p:txBody>
          <a:bodyPr>
            <a:noAutofit/>
          </a:bodyPr>
          <a:lstStyle/>
          <a:p>
            <a:pPr algn="l" fontAlgn="base"/>
            <a:r>
              <a:rPr lang="en-US" sz="2200" b="0" i="0" dirty="0">
                <a:solidFill>
                  <a:srgbClr val="363936"/>
                </a:solidFill>
                <a:effectLst/>
                <a:latin typeface="Avenir Book" panose="02000503020000020003" pitchFamily="2" charset="0"/>
              </a:rPr>
              <a:t>Jesus said to the chief priests and elders of the people:</a:t>
            </a:r>
          </a:p>
          <a:p>
            <a:pPr algn="l" fontAlgn="base"/>
            <a:r>
              <a:rPr lang="en-US" sz="2200" b="0" i="1" dirty="0">
                <a:solidFill>
                  <a:srgbClr val="363936"/>
                </a:solidFill>
                <a:effectLst/>
                <a:latin typeface="Avenir Book" panose="02000503020000020003" pitchFamily="2" charset="0"/>
              </a:rPr>
              <a:t>“What is your opinion? A man had two sons. He came to the first and said, ‘Son, go out and work in the vineyard today.’ He said in reply, ‘I will not,’ but afterwards changed his mind and went. The man came to the other son and gave the same order. He said in reply, ‘Yes, sir,’ but did not go. Which of the two did his father's will?”</a:t>
            </a:r>
          </a:p>
          <a:p>
            <a:pPr algn="l" fontAlgn="base"/>
            <a:br>
              <a:rPr lang="en-US" sz="2200" b="0" i="0" dirty="0">
                <a:solidFill>
                  <a:srgbClr val="363936"/>
                </a:solidFill>
                <a:effectLst/>
                <a:latin typeface="Avenir Book" panose="02000503020000020003" pitchFamily="2" charset="0"/>
              </a:rPr>
            </a:br>
            <a:r>
              <a:rPr lang="en-US" sz="2200" b="0" i="0" dirty="0">
                <a:solidFill>
                  <a:srgbClr val="363936"/>
                </a:solidFill>
                <a:effectLst/>
                <a:latin typeface="Avenir Book" panose="02000503020000020003" pitchFamily="2" charset="0"/>
              </a:rPr>
              <a:t>They answered, “The first.”</a:t>
            </a:r>
          </a:p>
          <a:p>
            <a:pPr algn="l" fontAlgn="base"/>
            <a:r>
              <a:rPr lang="en-US" sz="2200" b="0" i="0" dirty="0">
                <a:solidFill>
                  <a:srgbClr val="363936"/>
                </a:solidFill>
                <a:effectLst/>
                <a:latin typeface="Avenir Book" panose="02000503020000020003" pitchFamily="2" charset="0"/>
              </a:rPr>
              <a:t>Jesus said to them, </a:t>
            </a:r>
            <a:r>
              <a:rPr lang="en-US" sz="2200" b="0" i="1" dirty="0">
                <a:solidFill>
                  <a:srgbClr val="363936"/>
                </a:solidFill>
                <a:effectLst/>
                <a:latin typeface="Avenir Book" panose="02000503020000020003" pitchFamily="2" charset="0"/>
              </a:rPr>
              <a:t>“Amen, I say to you, tax collectors and prostitutes are entering the kingdom of God before you. When John came to you in the way of righteousness, you did not believe him; but tax collectors and prostitutes did. Yet even when you saw that, you did not later change your minds and believe him.”</a:t>
            </a:r>
            <a:br>
              <a:rPr lang="en-US" b="0" i="1" dirty="0">
                <a:solidFill>
                  <a:srgbClr val="363936"/>
                </a:solidFill>
                <a:effectLst/>
                <a:latin typeface="Avenir Book" panose="02000503020000020003" pitchFamily="2" charset="0"/>
              </a:rPr>
            </a:br>
            <a:endParaRPr lang="en-US" b="0" i="1" dirty="0">
              <a:solidFill>
                <a:srgbClr val="363936"/>
              </a:solidFill>
              <a:effectLst/>
              <a:latin typeface="Avenir Book" panose="02000503020000020003" pitchFamily="2" charset="0"/>
            </a:endParaRPr>
          </a:p>
        </p:txBody>
      </p:sp>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3A619-CF1F-F413-263A-0E8F0E4AA14B}"/>
              </a:ext>
            </a:extLst>
          </p:cNvPr>
          <p:cNvSpPr>
            <a:spLocks noGrp="1"/>
          </p:cNvSpPr>
          <p:nvPr>
            <p:ph type="title"/>
          </p:nvPr>
        </p:nvSpPr>
        <p:spPr>
          <a:xfrm>
            <a:off x="5408612" y="685800"/>
            <a:ext cx="6629400" cy="780196"/>
          </a:xfrm>
        </p:spPr>
        <p:txBody>
          <a:bodyPr/>
          <a:lstStyle/>
          <a:p>
            <a:r>
              <a:rPr lang="en-US" b="1" dirty="0">
                <a:latin typeface="Avenir Book" panose="02000503020000020003" pitchFamily="2" charset="0"/>
              </a:rPr>
              <a:t>St. Wenceslaus</a:t>
            </a:r>
          </a:p>
        </p:txBody>
      </p:sp>
      <p:sp>
        <p:nvSpPr>
          <p:cNvPr id="3" name="Content Placeholder 2">
            <a:extLst>
              <a:ext uri="{FF2B5EF4-FFF2-40B4-BE49-F238E27FC236}">
                <a16:creationId xmlns:a16="http://schemas.microsoft.com/office/drawing/2014/main" id="{51447F29-51B4-370F-B60E-B09076BFE342}"/>
              </a:ext>
            </a:extLst>
          </p:cNvPr>
          <p:cNvSpPr>
            <a:spLocks noGrp="1"/>
          </p:cNvSpPr>
          <p:nvPr>
            <p:ph idx="1"/>
          </p:nvPr>
        </p:nvSpPr>
        <p:spPr>
          <a:xfrm>
            <a:off x="3808412" y="1752600"/>
            <a:ext cx="8229600" cy="8077200"/>
          </a:xfrm>
        </p:spPr>
        <p:txBody>
          <a:bodyPr>
            <a:normAutofit lnSpcReduction="10000"/>
          </a:bodyPr>
          <a:lstStyle/>
          <a:p>
            <a:r>
              <a:rPr lang="en-US" b="0" i="0" dirty="0">
                <a:solidFill>
                  <a:srgbClr val="212121"/>
                </a:solidFill>
                <a:effectLst/>
                <a:latin typeface="Roboto" panose="02000000000000000000" pitchFamily="2" charset="0"/>
              </a:rPr>
              <a:t>The life of Wenceslaus stands as an example of promoting Christian values in the midst of the political intrigue and the enticement of power which characterized 10th-century Bohemia (Czechoslovakia).</a:t>
            </a:r>
          </a:p>
          <a:p>
            <a:pPr algn="l"/>
            <a:r>
              <a:rPr lang="en-US" b="0" i="0" dirty="0">
                <a:solidFill>
                  <a:srgbClr val="2F222A"/>
                </a:solidFill>
                <a:effectLst/>
                <a:latin typeface="Inter"/>
              </a:rPr>
              <a:t>Hs father was a Catholic Duke and his mother a </a:t>
            </a:r>
            <a:r>
              <a:rPr lang="en-US" dirty="0">
                <a:solidFill>
                  <a:srgbClr val="2F222A"/>
                </a:solidFill>
                <a:latin typeface="Inter"/>
              </a:rPr>
              <a:t>pagan Princess. </a:t>
            </a:r>
            <a:r>
              <a:rPr lang="en-US" b="0" i="0" dirty="0">
                <a:solidFill>
                  <a:srgbClr val="2F222A"/>
                </a:solidFill>
                <a:effectLst/>
                <a:latin typeface="Inter"/>
              </a:rPr>
              <a:t>During his youth, Wenceslaus received a strong religious education from Ludmilla, in addition to the good example of his father. He maintained a virtuous manner of living while attending college near Prague, making significant progress both academically and spiritually. When his father died, he faced a spiritual and political crisis.</a:t>
            </a:r>
          </a:p>
          <a:p>
            <a:pPr algn="l"/>
            <a:r>
              <a:rPr lang="en-US" dirty="0">
                <a:solidFill>
                  <a:srgbClr val="2F222A"/>
                </a:solidFill>
                <a:latin typeface="Inter"/>
              </a:rPr>
              <a:t>Power and rule were split and his mother and brother sided against the Church ruling one half, while Wenceslaus and his grandmother, his advisor, ruled the other half.  His </a:t>
            </a:r>
            <a:r>
              <a:rPr lang="en-US" b="0" i="0" dirty="0">
                <a:solidFill>
                  <a:srgbClr val="2F222A"/>
                </a:solidFill>
                <a:effectLst/>
                <a:latin typeface="Inter"/>
              </a:rPr>
              <a:t>mother carried out a plot to kill Ludmilla, having her strangled in her private chapel. St. Ludmilla's liturgical feast day is Sept. 16.</a:t>
            </a:r>
          </a:p>
          <a:p>
            <a:pPr algn="l"/>
            <a:r>
              <a:rPr lang="en-US" b="0" i="0" dirty="0">
                <a:solidFill>
                  <a:srgbClr val="2F222A"/>
                </a:solidFill>
                <a:effectLst/>
                <a:latin typeface="Inter"/>
              </a:rPr>
              <a:t>Wenceslaus also faced the threat of invasion from abroad, when he sought to avoid a war by challenging another Bohemian Prince in single combat. Two angels are said to have appeared, deflecting the javelin thrown at Wenceslaus and immediately inspiring the prince to drop to his knees in surrender.</a:t>
            </a:r>
          </a:p>
          <a:p>
            <a:pPr algn="l"/>
            <a:r>
              <a:rPr lang="en-US" b="0" i="0" dirty="0">
                <a:solidFill>
                  <a:srgbClr val="2F222A"/>
                </a:solidFill>
                <a:effectLst/>
                <a:latin typeface="Inter"/>
              </a:rPr>
              <a:t>Wenceslaus' brother sought to appear as a peacemaker, tricking the king to his realm for a celebration. When Wenceslaus was praying in a chapel during the visit, </a:t>
            </a:r>
            <a:r>
              <a:rPr lang="en-US" b="0" i="0" dirty="0" err="1">
                <a:solidFill>
                  <a:srgbClr val="2F222A"/>
                </a:solidFill>
                <a:effectLst/>
                <a:latin typeface="Inter"/>
              </a:rPr>
              <a:t>Boleslaus</a:t>
            </a:r>
            <a:r>
              <a:rPr lang="en-US" b="0" i="0" dirty="0">
                <a:solidFill>
                  <a:srgbClr val="2F222A"/>
                </a:solidFill>
                <a:effectLst/>
                <a:latin typeface="Inter"/>
              </a:rPr>
              <a:t>' henchmen attacked and wounded him. </a:t>
            </a:r>
            <a:r>
              <a:rPr lang="en-US" b="0" i="0" dirty="0" err="1">
                <a:solidFill>
                  <a:srgbClr val="2F222A"/>
                </a:solidFill>
                <a:effectLst/>
                <a:latin typeface="Inter"/>
              </a:rPr>
              <a:t>Boleslaus</a:t>
            </a:r>
            <a:r>
              <a:rPr lang="en-US" b="0" i="0" dirty="0">
                <a:solidFill>
                  <a:srgbClr val="2F222A"/>
                </a:solidFill>
                <a:effectLst/>
                <a:latin typeface="Inter"/>
              </a:rPr>
              <a:t> himself delivered the final blow, killing his brother by running him through with a lance. St. Wenceslaus died on Sept. 28, 935.</a:t>
            </a:r>
          </a:p>
          <a:p>
            <a:pPr algn="l" fontAlgn="base"/>
            <a:r>
              <a:rPr lang="en-US" b="0" i="0" dirty="0">
                <a:solidFill>
                  <a:srgbClr val="212121"/>
                </a:solidFill>
                <a:effectLst/>
                <a:latin typeface="Roboto" panose="02000000000000000000" pitchFamily="2" charset="0"/>
              </a:rPr>
              <a:t>Although his death resulted primarily from political upheaval, Wenceslaus was hailed as a martyr for the faith, and his tomb became a pilgrimage shrine. He is hailed as the patron of the Bohemian people and of the former Czechoslovakia.</a:t>
            </a:r>
            <a:endParaRPr lang="en-US" dirty="0"/>
          </a:p>
        </p:txBody>
      </p:sp>
      <p:pic>
        <p:nvPicPr>
          <p:cNvPr id="1026" name="Picture 2" descr="Today is the Memorial of St. Wenceslaus. The Duke of Bohemia he was raised  a faithful Christian by his aunt, taking a vow of celibacy and was known as  a righteous ruler.">
            <a:extLst>
              <a:ext uri="{FF2B5EF4-FFF2-40B4-BE49-F238E27FC236}">
                <a16:creationId xmlns:a16="http://schemas.microsoft.com/office/drawing/2014/main" id="{BF5EEF06-CEDC-DCBD-E7DB-8890BE3DC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92683"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4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581" y="2667000"/>
            <a:ext cx="1652954" cy="1200329"/>
          </a:xfrm>
          <a:prstGeom prst="rect">
            <a:avLst/>
          </a:prstGeom>
          <a:noFill/>
        </p:spPr>
        <p:txBody>
          <a:bodyPr wrap="square" rtlCol="0">
            <a:spAutoFit/>
          </a:bodyPr>
          <a:lstStyle/>
          <a:p>
            <a:r>
              <a:rPr lang="en-US" dirty="0">
                <a:hlinkClick r:id="rId3"/>
              </a:rPr>
              <a:t>https://www.youtube.com/watch?v=EoFNxugeEOo</a:t>
            </a:r>
            <a:r>
              <a:rPr lang="en-US" dirty="0"/>
              <a:t> </a:t>
            </a:r>
          </a:p>
        </p:txBody>
      </p:sp>
      <p:pic>
        <p:nvPicPr>
          <p:cNvPr id="3" name="EoFNxugeEOo"/>
          <p:cNvPicPr>
            <a:picLocks noRot="1" noChangeAspect="1"/>
          </p:cNvPicPr>
          <p:nvPr>
            <a:videoFile r:link="rId1"/>
          </p:nvPr>
        </p:nvPicPr>
        <p:blipFill>
          <a:blip r:embed="rId4"/>
          <a:stretch>
            <a:fillRect/>
          </a:stretch>
        </p:blipFill>
        <p:spPr>
          <a:xfrm>
            <a:off x="1827212" y="242662"/>
            <a:ext cx="10100733" cy="6372676"/>
          </a:xfrm>
          <a:prstGeom prst="rect">
            <a:avLst/>
          </a:prstGeom>
        </p:spPr>
      </p:pic>
    </p:spTree>
    <p:extLst>
      <p:ext uri="{BB962C8B-B14F-4D97-AF65-F5344CB8AC3E}">
        <p14:creationId xmlns:p14="http://schemas.microsoft.com/office/powerpoint/2010/main" val="330248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5612" y="152400"/>
            <a:ext cx="7620000" cy="6629400"/>
          </a:xfrm>
        </p:spPr>
        <p:txBody>
          <a:bodyPr>
            <a:noAutofit/>
          </a:bodyPr>
          <a:lstStyle/>
          <a:p>
            <a:pPr marL="0" indent="0">
              <a:buNone/>
            </a:pPr>
            <a:r>
              <a:rPr lang="en-US" sz="3200" b="1" dirty="0">
                <a:solidFill>
                  <a:srgbClr val="FF0000"/>
                </a:solidFill>
                <a:latin typeface="Century Gothic" panose="020B0502020202020204" pitchFamily="34" charset="0"/>
              </a:rPr>
              <a:t>WHAT CATHOLICISM IS NOT</a:t>
            </a:r>
          </a:p>
          <a:p>
            <a:pPr>
              <a:buFont typeface="Arial" panose="020B0604020202020204" pitchFamily="34" charset="0"/>
              <a:buChar char="•"/>
            </a:pPr>
            <a:r>
              <a:rPr lang="en-US" sz="1800" b="1" dirty="0">
                <a:solidFill>
                  <a:srgbClr val="FF0000"/>
                </a:solidFill>
                <a:latin typeface="Century Gothic" panose="020B0502020202020204" pitchFamily="34" charset="0"/>
              </a:rPr>
              <a:t>Poly</a:t>
            </a:r>
            <a:r>
              <a:rPr lang="en-US" sz="1800" b="1" u="sng" dirty="0">
                <a:solidFill>
                  <a:srgbClr val="FF0000"/>
                </a:solidFill>
                <a:latin typeface="Century Gothic" panose="020B0502020202020204" pitchFamily="34" charset="0"/>
              </a:rPr>
              <a:t>the</a:t>
            </a:r>
            <a:r>
              <a:rPr lang="en-US" sz="1800" b="1" dirty="0">
                <a:solidFill>
                  <a:srgbClr val="FF0000"/>
                </a:solidFill>
                <a:latin typeface="Century Gothic" panose="020B0502020202020204" pitchFamily="34" charset="0"/>
              </a:rPr>
              <a:t>ism</a:t>
            </a:r>
            <a:r>
              <a:rPr lang="en-US" sz="1800" dirty="0">
                <a:latin typeface="Century Gothic" panose="020B0502020202020204" pitchFamily="34" charset="0"/>
              </a:rPr>
              <a:t> = a belief system based on the belief in multiple deities. A prominent example is Hinduism.</a:t>
            </a:r>
          </a:p>
          <a:p>
            <a:pPr>
              <a:buFont typeface="Arial" panose="020B0604020202020204" pitchFamily="34" charset="0"/>
              <a:buChar char="•"/>
            </a:pPr>
            <a:r>
              <a:rPr lang="en-US" sz="1800" b="1" dirty="0">
                <a:solidFill>
                  <a:srgbClr val="FF0000"/>
                </a:solidFill>
                <a:latin typeface="Century Gothic" panose="020B0502020202020204" pitchFamily="34" charset="0"/>
              </a:rPr>
              <a:t>Pan</a:t>
            </a:r>
            <a:r>
              <a:rPr lang="en-US" sz="1800" b="1" u="sng" dirty="0">
                <a:solidFill>
                  <a:srgbClr val="FF0000"/>
                </a:solidFill>
                <a:latin typeface="Century Gothic" panose="020B0502020202020204" pitchFamily="34" charset="0"/>
              </a:rPr>
              <a:t>the</a:t>
            </a:r>
            <a:r>
              <a:rPr lang="en-US" sz="1800" b="1" dirty="0">
                <a:solidFill>
                  <a:srgbClr val="FF0000"/>
                </a:solidFill>
                <a:latin typeface="Century Gothic" panose="020B0502020202020204" pitchFamily="34" charset="0"/>
              </a:rPr>
              <a:t>ism</a:t>
            </a:r>
            <a:r>
              <a:rPr lang="en-US" sz="1800" b="1" dirty="0">
                <a:latin typeface="Century Gothic" panose="020B0502020202020204" pitchFamily="34" charset="0"/>
              </a:rPr>
              <a:t> </a:t>
            </a:r>
            <a:r>
              <a:rPr lang="en-US" sz="1800" dirty="0">
                <a:latin typeface="Century Gothic" panose="020B0502020202020204" pitchFamily="34" charset="0"/>
              </a:rPr>
              <a:t>= belief that the universe is equivalent to god, and that there is no division between a creator and the substance of its creation.</a:t>
            </a:r>
          </a:p>
          <a:p>
            <a:pPr>
              <a:buFont typeface="Arial" panose="020B0604020202020204" pitchFamily="34" charset="0"/>
              <a:buChar char="•"/>
            </a:pPr>
            <a:r>
              <a:rPr lang="en-US" sz="1800" b="1" dirty="0">
                <a:solidFill>
                  <a:srgbClr val="FF0000"/>
                </a:solidFill>
                <a:latin typeface="Century Gothic" panose="020B0502020202020204" pitchFamily="34" charset="0"/>
              </a:rPr>
              <a:t>Mono</a:t>
            </a:r>
            <a:r>
              <a:rPr lang="en-US" sz="1800" b="1" u="sng" dirty="0">
                <a:solidFill>
                  <a:srgbClr val="FF0000"/>
                </a:solidFill>
                <a:latin typeface="Century Gothic" panose="020B0502020202020204" pitchFamily="34" charset="0"/>
              </a:rPr>
              <a:t>thelit</a:t>
            </a:r>
            <a:r>
              <a:rPr lang="en-US" sz="1800" b="1" dirty="0">
                <a:solidFill>
                  <a:srgbClr val="FF0000"/>
                </a:solidFill>
                <a:latin typeface="Century Gothic" panose="020B0502020202020204" pitchFamily="34" charset="0"/>
              </a:rPr>
              <a:t>ism</a:t>
            </a:r>
            <a:r>
              <a:rPr lang="en-US" sz="1800" dirty="0">
                <a:latin typeface="Century Gothic" panose="020B0502020202020204" pitchFamily="34" charset="0"/>
              </a:rPr>
              <a:t> = the doctrine that Jesus Christ had two natures but only one will; essentially denying all reality to the human nature of Christ at the Incarnation</a:t>
            </a:r>
          </a:p>
          <a:p>
            <a:pPr marL="0" indent="0">
              <a:buNone/>
            </a:pPr>
            <a:r>
              <a:rPr lang="en-US" sz="1800" b="1" dirty="0">
                <a:solidFill>
                  <a:schemeClr val="tx1"/>
                </a:solidFill>
                <a:latin typeface="Century Gothic" panose="020B0502020202020204" pitchFamily="34" charset="0"/>
              </a:rPr>
              <a:t>OTHER TERMS …</a:t>
            </a:r>
          </a:p>
          <a:p>
            <a:pPr>
              <a:buFont typeface="Arial" panose="020B0604020202020204" pitchFamily="34" charset="0"/>
              <a:buChar char="•"/>
            </a:pPr>
            <a:r>
              <a:rPr lang="en-US" sz="1800" b="1" dirty="0">
                <a:solidFill>
                  <a:srgbClr val="FF0000"/>
                </a:solidFill>
                <a:latin typeface="Century Gothic" panose="020B0502020202020204" pitchFamily="34" charset="0"/>
              </a:rPr>
              <a:t>Gnosticism</a:t>
            </a:r>
            <a:r>
              <a:rPr lang="en-US" sz="1800" dirty="0">
                <a:solidFill>
                  <a:srgbClr val="FF0000"/>
                </a:solidFill>
                <a:latin typeface="Century Gothic" panose="020B0502020202020204" pitchFamily="34" charset="0"/>
              </a:rPr>
              <a:t> </a:t>
            </a:r>
            <a:r>
              <a:rPr lang="en-US" sz="1800" dirty="0">
                <a:latin typeface="Century Gothic" panose="020B0502020202020204" pitchFamily="34" charset="0"/>
              </a:rPr>
              <a:t>= emphasizes personal spiritual knowledge above orthodox teachings, traditions, and authority of traditional religious institutions</a:t>
            </a:r>
          </a:p>
          <a:p>
            <a:pPr>
              <a:buFont typeface="Arial" panose="020B0604020202020204" pitchFamily="34" charset="0"/>
              <a:buChar char="•"/>
            </a:pPr>
            <a:r>
              <a:rPr lang="en-US" sz="1800" b="1" dirty="0">
                <a:solidFill>
                  <a:srgbClr val="FF0000"/>
                </a:solidFill>
                <a:latin typeface="Century Gothic" panose="020B0502020202020204" pitchFamily="34" charset="0"/>
              </a:rPr>
              <a:t>Agnostic</a:t>
            </a:r>
            <a:r>
              <a:rPr lang="en-US" sz="1800" dirty="0">
                <a:latin typeface="Century Gothic" panose="020B0502020202020204" pitchFamily="34" charset="0"/>
              </a:rPr>
              <a:t> = a person who believes that nothing is known or can be known of the existence or nature of God or of anything beyond material phenomena; a person who claims neither faith nor disbelief in God</a:t>
            </a:r>
          </a:p>
          <a:p>
            <a:pPr>
              <a:buFont typeface="Arial" panose="020B0604020202020204" pitchFamily="34" charset="0"/>
              <a:buChar char="•"/>
            </a:pPr>
            <a:r>
              <a:rPr lang="en-US" sz="1800" b="1" dirty="0">
                <a:solidFill>
                  <a:srgbClr val="FF0000"/>
                </a:solidFill>
                <a:latin typeface="Century Gothic" panose="020B0502020202020204" pitchFamily="34" charset="0"/>
              </a:rPr>
              <a:t>Atheist </a:t>
            </a:r>
            <a:r>
              <a:rPr lang="en-US" sz="1800" dirty="0">
                <a:latin typeface="Century Gothic" panose="020B0502020202020204" pitchFamily="34" charset="0"/>
              </a:rPr>
              <a:t>= a person who disbelieves or lacks belief in the existence of God or gods</a:t>
            </a:r>
          </a:p>
          <a:p>
            <a:pPr>
              <a:buFont typeface="Arial" panose="020B0604020202020204" pitchFamily="34" charset="0"/>
              <a:buChar char="•"/>
            </a:pPr>
            <a:endParaRPr lang="en-US" sz="1800" dirty="0">
              <a:latin typeface="Century Gothic" panose="020B0502020202020204" pitchFamily="34" charset="0"/>
            </a:endParaRPr>
          </a:p>
        </p:txBody>
      </p:sp>
      <p:sp>
        <p:nvSpPr>
          <p:cNvPr id="7" name="Text Placeholder 3"/>
          <p:cNvSpPr>
            <a:spLocks noGrp="1"/>
          </p:cNvSpPr>
          <p:nvPr>
            <p:ph type="body" sz="half" idx="2"/>
          </p:nvPr>
        </p:nvSpPr>
        <p:spPr>
          <a:xfrm>
            <a:off x="227012" y="838200"/>
            <a:ext cx="3581400" cy="5384800"/>
          </a:xfrm>
        </p:spPr>
        <p:txBody>
          <a:bodyPr>
            <a:normAutofit/>
          </a:bodyPr>
          <a:lstStyle/>
          <a:p>
            <a:pPr marL="342900" lvl="0" indent="-342900">
              <a:buFont typeface="Arial" panose="020B0604020202020204" pitchFamily="34" charset="0"/>
              <a:buChar char="•"/>
            </a:pPr>
            <a:r>
              <a:rPr lang="en-US" sz="2800" dirty="0">
                <a:solidFill>
                  <a:schemeClr val="bg1"/>
                </a:solidFill>
                <a:latin typeface="Century Gothic" panose="020B0502020202020204" pitchFamily="34" charset="0"/>
              </a:rPr>
              <a:t>One God</a:t>
            </a:r>
          </a:p>
          <a:p>
            <a:pPr marL="342900" lvl="0" indent="-342900">
              <a:buFont typeface="Arial" panose="020B0604020202020204" pitchFamily="34" charset="0"/>
              <a:buChar char="•"/>
            </a:pPr>
            <a:r>
              <a:rPr lang="en-US" sz="2800" dirty="0">
                <a:solidFill>
                  <a:schemeClr val="tx1"/>
                </a:solidFill>
                <a:latin typeface="Century Gothic" panose="020B0502020202020204" pitchFamily="34" charset="0"/>
              </a:rPr>
              <a:t>Blessed Trinity</a:t>
            </a:r>
          </a:p>
          <a:p>
            <a:pPr marL="342900" lvl="0" indent="-342900">
              <a:buFont typeface="Arial" panose="020B0604020202020204" pitchFamily="34" charset="0"/>
              <a:buChar char="•"/>
            </a:pPr>
            <a:r>
              <a:rPr lang="en-US" sz="2800" dirty="0">
                <a:solidFill>
                  <a:schemeClr val="tx1"/>
                </a:solidFill>
                <a:latin typeface="Century Gothic" panose="020B0502020202020204" pitchFamily="34" charset="0"/>
              </a:rPr>
              <a:t>Discussion</a:t>
            </a:r>
          </a:p>
        </p:txBody>
      </p:sp>
    </p:spTree>
    <p:extLst>
      <p:ext uri="{BB962C8B-B14F-4D97-AF65-F5344CB8AC3E}">
        <p14:creationId xmlns:p14="http://schemas.microsoft.com/office/powerpoint/2010/main" val="145647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5612" y="152400"/>
            <a:ext cx="4419600" cy="6629400"/>
          </a:xfrm>
        </p:spPr>
        <p:txBody>
          <a:bodyPr>
            <a:noAutofit/>
          </a:bodyPr>
          <a:lstStyle/>
          <a:p>
            <a:pPr marL="0" indent="0">
              <a:buNone/>
            </a:pPr>
            <a:r>
              <a:rPr lang="en-US" sz="3200" b="1" dirty="0">
                <a:solidFill>
                  <a:srgbClr val="00B050"/>
                </a:solidFill>
                <a:latin typeface="Century Gothic" panose="020B0502020202020204" pitchFamily="34" charset="0"/>
              </a:rPr>
              <a:t>WHAT CATHOLICISM IS</a:t>
            </a:r>
          </a:p>
          <a:p>
            <a:pPr>
              <a:buFont typeface="Arial" panose="020B0604020202020204" pitchFamily="34" charset="0"/>
              <a:buChar char="•"/>
            </a:pPr>
            <a:r>
              <a:rPr lang="en-US" sz="2400" b="1" dirty="0">
                <a:solidFill>
                  <a:srgbClr val="00B050"/>
                </a:solidFill>
                <a:latin typeface="Century Gothic" panose="020B0502020202020204" pitchFamily="34" charset="0"/>
              </a:rPr>
              <a:t>Mono</a:t>
            </a:r>
            <a:r>
              <a:rPr lang="en-US" sz="2400" b="1" u="sng" dirty="0">
                <a:solidFill>
                  <a:srgbClr val="00B050"/>
                </a:solidFill>
                <a:latin typeface="Century Gothic" panose="020B0502020202020204" pitchFamily="34" charset="0"/>
              </a:rPr>
              <a:t>the</a:t>
            </a:r>
            <a:r>
              <a:rPr lang="en-US" sz="2400" b="1" dirty="0">
                <a:solidFill>
                  <a:srgbClr val="00B050"/>
                </a:solidFill>
                <a:latin typeface="Century Gothic" panose="020B0502020202020204" pitchFamily="34" charset="0"/>
              </a:rPr>
              <a:t>ism</a:t>
            </a:r>
            <a:r>
              <a:rPr lang="en-US" sz="2400" dirty="0">
                <a:latin typeface="Century Gothic" panose="020B0502020202020204" pitchFamily="34" charset="0"/>
              </a:rPr>
              <a:t> = a belief system based on the belief in a </a:t>
            </a:r>
            <a:r>
              <a:rPr lang="en-US" sz="2400" u="sng" dirty="0">
                <a:latin typeface="Century Gothic" panose="020B0502020202020204" pitchFamily="34" charset="0"/>
              </a:rPr>
              <a:t>single deity</a:t>
            </a:r>
            <a:r>
              <a:rPr lang="en-US" sz="2400" dirty="0">
                <a:latin typeface="Century Gothic" panose="020B0502020202020204" pitchFamily="34" charset="0"/>
              </a:rPr>
              <a:t>. Religions that are considered examples of monotheism include Judaism, Christianity, and Islam.</a:t>
            </a:r>
          </a:p>
          <a:p>
            <a:pPr>
              <a:buFont typeface="Arial" panose="020B0604020202020204" pitchFamily="34" charset="0"/>
              <a:buChar char="•"/>
            </a:pPr>
            <a:r>
              <a:rPr lang="en-US" sz="2400" b="1" dirty="0" err="1">
                <a:solidFill>
                  <a:srgbClr val="00B050"/>
                </a:solidFill>
                <a:latin typeface="Century Gothic" panose="020B0502020202020204" pitchFamily="34" charset="0"/>
              </a:rPr>
              <a:t>Dyo</a:t>
            </a:r>
            <a:r>
              <a:rPr lang="en-US" sz="2400" b="1" u="sng" dirty="0" err="1">
                <a:solidFill>
                  <a:srgbClr val="00B050"/>
                </a:solidFill>
                <a:latin typeface="Century Gothic" panose="020B0502020202020204" pitchFamily="34" charset="0"/>
              </a:rPr>
              <a:t>thelit</a:t>
            </a:r>
            <a:r>
              <a:rPr lang="en-US" sz="2400" b="1" dirty="0" err="1">
                <a:solidFill>
                  <a:srgbClr val="00B050"/>
                </a:solidFill>
                <a:latin typeface="Century Gothic" panose="020B0502020202020204" pitchFamily="34" charset="0"/>
              </a:rPr>
              <a:t>ism</a:t>
            </a:r>
            <a:r>
              <a:rPr lang="en-US" sz="2400" dirty="0">
                <a:latin typeface="Century Gothic" panose="020B0502020202020204" pitchFamily="34" charset="0"/>
              </a:rPr>
              <a:t> = the theological doctrine that in Christ there were </a:t>
            </a:r>
            <a:r>
              <a:rPr lang="en-US" sz="2400" u="sng" dirty="0">
                <a:latin typeface="Century Gothic" panose="020B0502020202020204" pitchFamily="34" charset="0"/>
              </a:rPr>
              <a:t>two wills</a:t>
            </a:r>
            <a:r>
              <a:rPr lang="en-US" sz="2400" dirty="0">
                <a:latin typeface="Century Gothic" panose="020B0502020202020204" pitchFamily="34" charset="0"/>
              </a:rPr>
              <a:t>, the human and the divine; from Greek </a:t>
            </a:r>
            <a:r>
              <a:rPr lang="el-GR" sz="2400" dirty="0" err="1">
                <a:latin typeface="Century Gothic" panose="020B0502020202020204" pitchFamily="34" charset="0"/>
              </a:rPr>
              <a:t>δυοθελητισμός</a:t>
            </a:r>
            <a:r>
              <a:rPr lang="el-GR" sz="2400" dirty="0">
                <a:latin typeface="Century Gothic" panose="020B0502020202020204" pitchFamily="34" charset="0"/>
              </a:rPr>
              <a:t> "</a:t>
            </a:r>
            <a:r>
              <a:rPr lang="en-US" sz="2400" dirty="0">
                <a:latin typeface="Century Gothic" panose="020B0502020202020204" pitchFamily="34" charset="0"/>
              </a:rPr>
              <a:t>doctrine of two wills”; promoted by St. Ambrose of Milan</a:t>
            </a:r>
          </a:p>
        </p:txBody>
      </p:sp>
      <p:sp>
        <p:nvSpPr>
          <p:cNvPr id="7" name="Text Placeholder 3"/>
          <p:cNvSpPr>
            <a:spLocks noGrp="1"/>
          </p:cNvSpPr>
          <p:nvPr>
            <p:ph type="body" sz="half" idx="2"/>
          </p:nvPr>
        </p:nvSpPr>
        <p:spPr>
          <a:xfrm>
            <a:off x="227012" y="838200"/>
            <a:ext cx="3581400" cy="5384800"/>
          </a:xfrm>
        </p:spPr>
        <p:txBody>
          <a:bodyPr>
            <a:normAutofit/>
          </a:bodyPr>
          <a:lstStyle/>
          <a:p>
            <a:pPr marL="342900" lvl="0" indent="-342900">
              <a:buFont typeface="Arial" panose="020B0604020202020204" pitchFamily="34" charset="0"/>
              <a:buChar char="•"/>
            </a:pPr>
            <a:r>
              <a:rPr lang="en-US" sz="2800" dirty="0">
                <a:solidFill>
                  <a:schemeClr val="bg1"/>
                </a:solidFill>
                <a:latin typeface="Century Gothic" panose="020B0502020202020204" pitchFamily="34" charset="0"/>
              </a:rPr>
              <a:t>One God</a:t>
            </a:r>
          </a:p>
          <a:p>
            <a:pPr marL="342900" lvl="0" indent="-342900">
              <a:buFont typeface="Arial" panose="020B0604020202020204" pitchFamily="34" charset="0"/>
              <a:buChar char="•"/>
            </a:pPr>
            <a:r>
              <a:rPr lang="en-US" sz="2800" dirty="0">
                <a:solidFill>
                  <a:schemeClr val="tx1"/>
                </a:solidFill>
                <a:latin typeface="Century Gothic" panose="020B0502020202020204" pitchFamily="34" charset="0"/>
              </a:rPr>
              <a:t>Blessed Trinity</a:t>
            </a:r>
          </a:p>
          <a:p>
            <a:pPr marL="342900" lvl="0" indent="-342900">
              <a:buFont typeface="Arial" panose="020B0604020202020204" pitchFamily="34" charset="0"/>
              <a:buChar char="•"/>
            </a:pPr>
            <a:r>
              <a:rPr lang="en-US" sz="2800" dirty="0">
                <a:solidFill>
                  <a:schemeClr val="tx1"/>
                </a:solidFill>
                <a:latin typeface="Century Gothic" panose="020B0502020202020204" pitchFamily="34" charset="0"/>
              </a:rPr>
              <a:t>Discussion</a:t>
            </a:r>
          </a:p>
        </p:txBody>
      </p:sp>
      <p:pic>
        <p:nvPicPr>
          <p:cNvPr id="2050" name="Picture 2" descr="What Is The Definition Of The Holy Trinity">
            <a:extLst>
              <a:ext uri="{FF2B5EF4-FFF2-40B4-BE49-F238E27FC236}">
                <a16:creationId xmlns:a16="http://schemas.microsoft.com/office/drawing/2014/main" id="{81E6DCFE-757E-843A-43CB-50C3C1F0B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7464" y="1295400"/>
            <a:ext cx="3054349" cy="460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3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4212" y="406400"/>
            <a:ext cx="7239000" cy="6146800"/>
          </a:xfrm>
        </p:spPr>
        <p:txBody>
          <a:bodyPr>
            <a:normAutofit/>
          </a:bodyPr>
          <a:lstStyle/>
          <a:p>
            <a:pPr>
              <a:buFont typeface="Arial" panose="020B0604020202020204" pitchFamily="34" charset="0"/>
              <a:buChar char="•"/>
            </a:pPr>
            <a:r>
              <a:rPr lang="en-US" sz="2800" dirty="0">
                <a:latin typeface="Century Gothic" panose="020B0502020202020204" pitchFamily="34" charset="0"/>
              </a:rPr>
              <a:t>WHO are you?</a:t>
            </a:r>
          </a:p>
          <a:p>
            <a:pPr lvl="3">
              <a:buFont typeface="Arial" panose="020B0604020202020204" pitchFamily="34" charset="0"/>
              <a:buChar char="•"/>
            </a:pPr>
            <a:r>
              <a:rPr lang="en-US" sz="2800" dirty="0">
                <a:latin typeface="Century Gothic" panose="020B0502020202020204" pitchFamily="34" charset="0"/>
              </a:rPr>
              <a:t>Lindsay</a:t>
            </a:r>
          </a:p>
          <a:p>
            <a:pPr>
              <a:buFont typeface="Arial" panose="020B0604020202020204" pitchFamily="34" charset="0"/>
              <a:buChar char="•"/>
            </a:pPr>
            <a:r>
              <a:rPr lang="en-US" sz="2800" dirty="0">
                <a:latin typeface="Century Gothic" panose="020B0502020202020204" pitchFamily="34" charset="0"/>
              </a:rPr>
              <a:t>WHAT are you?</a:t>
            </a:r>
          </a:p>
          <a:p>
            <a:pPr lvl="3">
              <a:buFont typeface="Arial" panose="020B0604020202020204" pitchFamily="34" charset="0"/>
              <a:buChar char="•"/>
            </a:pPr>
            <a:r>
              <a:rPr lang="en-US" sz="2800" dirty="0">
                <a:latin typeface="Century Gothic" panose="020B0502020202020204" pitchFamily="34" charset="0"/>
              </a:rPr>
              <a:t>Human, Mother, Woman, Sister</a:t>
            </a:r>
          </a:p>
          <a:p>
            <a:pPr>
              <a:buFont typeface="Arial" panose="020B0604020202020204" pitchFamily="34" charset="0"/>
              <a:buChar char="•"/>
            </a:pPr>
            <a:r>
              <a:rPr lang="en-US" sz="2800" b="1" dirty="0">
                <a:solidFill>
                  <a:schemeClr val="tx1"/>
                </a:solidFill>
                <a:latin typeface="Century Gothic" panose="020B0502020202020204" pitchFamily="34" charset="0"/>
              </a:rPr>
              <a:t>God is __________.</a:t>
            </a:r>
          </a:p>
          <a:p>
            <a:pPr marL="0" indent="0">
              <a:buNone/>
            </a:pPr>
            <a:endParaRPr lang="en-US" sz="2800" dirty="0">
              <a:latin typeface="Century Gothic" panose="020B0502020202020204" pitchFamily="34" charset="0"/>
            </a:endParaRPr>
          </a:p>
        </p:txBody>
      </p:sp>
      <p:sp>
        <p:nvSpPr>
          <p:cNvPr id="7" name="Text Placeholder 3"/>
          <p:cNvSpPr>
            <a:spLocks noGrp="1"/>
          </p:cNvSpPr>
          <p:nvPr>
            <p:ph type="body" sz="half" idx="2"/>
          </p:nvPr>
        </p:nvSpPr>
        <p:spPr>
          <a:xfrm>
            <a:off x="227012" y="838200"/>
            <a:ext cx="3581400" cy="5384800"/>
          </a:xfrm>
        </p:spPr>
        <p:txBody>
          <a:bodyPr>
            <a:normAutofit/>
          </a:bodyPr>
          <a:lstStyle/>
          <a:p>
            <a:pPr marL="342900" lvl="0" indent="-342900">
              <a:buFont typeface="Arial" panose="020B0604020202020204" pitchFamily="34" charset="0"/>
              <a:buChar char="•"/>
            </a:pPr>
            <a:r>
              <a:rPr lang="en-US" sz="2800" dirty="0">
                <a:solidFill>
                  <a:schemeClr val="tx1"/>
                </a:solidFill>
                <a:latin typeface="Century Gothic" panose="020B0502020202020204" pitchFamily="34" charset="0"/>
              </a:rPr>
              <a:t>One God</a:t>
            </a:r>
          </a:p>
          <a:p>
            <a:pPr marL="342900" lvl="0" indent="-342900">
              <a:buFont typeface="Arial" panose="020B0604020202020204" pitchFamily="34" charset="0"/>
              <a:buChar char="•"/>
            </a:pPr>
            <a:r>
              <a:rPr lang="en-US" sz="2800" dirty="0">
                <a:solidFill>
                  <a:schemeClr val="bg1"/>
                </a:solidFill>
                <a:latin typeface="Century Gothic" panose="020B0502020202020204" pitchFamily="34" charset="0"/>
              </a:rPr>
              <a:t>Blessed Trinity</a:t>
            </a:r>
          </a:p>
          <a:p>
            <a:pPr marL="342900" lvl="0" indent="-342900">
              <a:buFont typeface="Arial" panose="020B0604020202020204" pitchFamily="34" charset="0"/>
              <a:buChar char="•"/>
            </a:pPr>
            <a:r>
              <a:rPr lang="en-US" sz="2800" dirty="0">
                <a:solidFill>
                  <a:schemeClr val="tx1"/>
                </a:solidFill>
                <a:latin typeface="Century Gothic" panose="020B0502020202020204" pitchFamily="34" charset="0"/>
              </a:rPr>
              <a:t>Discussion</a:t>
            </a:r>
          </a:p>
        </p:txBody>
      </p:sp>
      <p:pic>
        <p:nvPicPr>
          <p:cNvPr id="3074" name="Picture 2" descr="The Holy Trinity as imagined in sacred art--Aleteia">
            <a:extLst>
              <a:ext uri="{FF2B5EF4-FFF2-40B4-BE49-F238E27FC236}">
                <a16:creationId xmlns:a16="http://schemas.microsoft.com/office/drawing/2014/main" id="{0B226544-5A52-8783-4D7E-3BC1B7F85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12" y="3048000"/>
            <a:ext cx="7313612" cy="365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89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4212" y="406400"/>
            <a:ext cx="7239000" cy="6146800"/>
          </a:xfrm>
        </p:spPr>
        <p:txBody>
          <a:bodyPr>
            <a:normAutofit fontScale="55000" lnSpcReduction="20000"/>
          </a:bodyPr>
          <a:lstStyle/>
          <a:p>
            <a:pPr>
              <a:lnSpc>
                <a:spcPct val="120000"/>
              </a:lnSpc>
              <a:buFont typeface="Arial" panose="020B0604020202020204" pitchFamily="34" charset="0"/>
              <a:buChar char="•"/>
            </a:pPr>
            <a:r>
              <a:rPr lang="en-US" sz="4000" b="1" dirty="0">
                <a:latin typeface="Century Gothic" panose="020B0502020202020204" pitchFamily="34" charset="0"/>
              </a:rPr>
              <a:t>“Begotten, Not Made”</a:t>
            </a:r>
          </a:p>
          <a:p>
            <a:pPr lvl="3">
              <a:lnSpc>
                <a:spcPct val="120000"/>
              </a:lnSpc>
              <a:buFont typeface="Arial" panose="020B0604020202020204" pitchFamily="34" charset="0"/>
              <a:buChar char="•"/>
            </a:pPr>
            <a:r>
              <a:rPr lang="en-US" sz="3401" dirty="0">
                <a:latin typeface="Century Gothic" panose="020B0502020202020204" pitchFamily="34" charset="0"/>
              </a:rPr>
              <a:t>to beget vs. to create</a:t>
            </a:r>
          </a:p>
          <a:p>
            <a:pPr lvl="3">
              <a:lnSpc>
                <a:spcPct val="120000"/>
              </a:lnSpc>
              <a:buFont typeface="Arial" panose="020B0604020202020204" pitchFamily="34" charset="0"/>
              <a:buChar char="•"/>
            </a:pPr>
            <a:r>
              <a:rPr lang="en-US" sz="3401" dirty="0">
                <a:latin typeface="Century Gothic" panose="020B0502020202020204" pitchFamily="34" charset="0"/>
              </a:rPr>
              <a:t>Man begets man, beavers beget beavers</a:t>
            </a:r>
          </a:p>
          <a:p>
            <a:pPr lvl="3">
              <a:lnSpc>
                <a:spcPct val="120000"/>
              </a:lnSpc>
              <a:buFont typeface="Arial" panose="020B0604020202020204" pitchFamily="34" charset="0"/>
              <a:buChar char="•"/>
            </a:pPr>
            <a:r>
              <a:rPr lang="en-US" sz="3401" dirty="0">
                <a:latin typeface="Century Gothic" panose="020B0502020202020204" pitchFamily="34" charset="0"/>
              </a:rPr>
              <a:t>Man makes statues, beavers make dams</a:t>
            </a:r>
          </a:p>
          <a:p>
            <a:pPr lvl="3">
              <a:lnSpc>
                <a:spcPct val="120000"/>
              </a:lnSpc>
              <a:buFont typeface="Arial" panose="020B0604020202020204" pitchFamily="34" charset="0"/>
              <a:buChar char="•"/>
            </a:pPr>
            <a:r>
              <a:rPr lang="en-US" sz="3401" dirty="0">
                <a:latin typeface="Century Gothic" panose="020B0502020202020204" pitchFamily="34" charset="0"/>
              </a:rPr>
              <a:t>Whatever God begets is God.</a:t>
            </a:r>
          </a:p>
          <a:p>
            <a:pPr lvl="3">
              <a:lnSpc>
                <a:spcPct val="120000"/>
              </a:lnSpc>
              <a:buFont typeface="Arial" panose="020B0604020202020204" pitchFamily="34" charset="0"/>
              <a:buChar char="•"/>
            </a:pPr>
            <a:r>
              <a:rPr lang="en-US" sz="3401" dirty="0">
                <a:latin typeface="Century Gothic" panose="020B0502020202020204" pitchFamily="34" charset="0"/>
              </a:rPr>
              <a:t>Whatever man begets is man.</a:t>
            </a:r>
          </a:p>
          <a:p>
            <a:pPr lvl="3">
              <a:lnSpc>
                <a:spcPct val="120000"/>
              </a:lnSpc>
              <a:buFont typeface="Arial" panose="020B0604020202020204" pitchFamily="34" charset="0"/>
              <a:buChar char="•"/>
            </a:pPr>
            <a:endParaRPr lang="en-US" sz="3401" dirty="0">
              <a:latin typeface="Century Gothic" panose="020B0502020202020204" pitchFamily="34" charset="0"/>
            </a:endParaRPr>
          </a:p>
          <a:p>
            <a:pPr>
              <a:lnSpc>
                <a:spcPct val="120000"/>
              </a:lnSpc>
              <a:buFont typeface="Arial" panose="020B0604020202020204" pitchFamily="34" charset="0"/>
              <a:buChar char="•"/>
            </a:pPr>
            <a:r>
              <a:rPr lang="en-US" sz="4000" b="1" dirty="0">
                <a:latin typeface="Century Gothic" panose="020B0502020202020204" pitchFamily="34" charset="0"/>
              </a:rPr>
              <a:t>“Consubstantial”</a:t>
            </a:r>
          </a:p>
          <a:p>
            <a:pPr lvl="3">
              <a:lnSpc>
                <a:spcPct val="120000"/>
              </a:lnSpc>
              <a:buFont typeface="Arial" panose="020B0604020202020204" pitchFamily="34" charset="0"/>
              <a:buChar char="•"/>
            </a:pPr>
            <a:r>
              <a:rPr lang="en-US" sz="3401" dirty="0">
                <a:latin typeface="Century Gothic" panose="020B0502020202020204" pitchFamily="34" charset="0"/>
              </a:rPr>
              <a:t>Jesus Christ is of the same state, or existence, as God</a:t>
            </a:r>
          </a:p>
          <a:p>
            <a:pPr lvl="3">
              <a:lnSpc>
                <a:spcPct val="120000"/>
              </a:lnSpc>
              <a:buFont typeface="Arial" panose="020B0604020202020204" pitchFamily="34" charset="0"/>
              <a:buChar char="•"/>
            </a:pPr>
            <a:endParaRPr lang="en-US" sz="3401" dirty="0">
              <a:latin typeface="Century Gothic" panose="020B0502020202020204" pitchFamily="34" charset="0"/>
            </a:endParaRPr>
          </a:p>
          <a:p>
            <a:pPr>
              <a:lnSpc>
                <a:spcPct val="120000"/>
              </a:lnSpc>
              <a:buFont typeface="Arial" panose="020B0604020202020204" pitchFamily="34" charset="0"/>
              <a:buChar char="•"/>
            </a:pPr>
            <a:r>
              <a:rPr lang="en-US" sz="4000" b="1" dirty="0">
                <a:latin typeface="Century Gothic" panose="020B0502020202020204" pitchFamily="34" charset="0"/>
              </a:rPr>
              <a:t>“Hypostatic Union”</a:t>
            </a:r>
          </a:p>
          <a:p>
            <a:pPr lvl="3">
              <a:lnSpc>
                <a:spcPct val="120000"/>
              </a:lnSpc>
              <a:buFont typeface="Arial" panose="020B0604020202020204" pitchFamily="34" charset="0"/>
              <a:buChar char="•"/>
            </a:pPr>
            <a:r>
              <a:rPr lang="en-US" sz="3401" dirty="0">
                <a:latin typeface="Century Gothic" panose="020B0502020202020204" pitchFamily="34" charset="0"/>
              </a:rPr>
              <a:t>Christ is one person in two natures – Divine &amp; Human</a:t>
            </a:r>
          </a:p>
          <a:p>
            <a:pPr lvl="3">
              <a:lnSpc>
                <a:spcPct val="120000"/>
              </a:lnSpc>
              <a:buFont typeface="Arial" panose="020B0604020202020204" pitchFamily="34" charset="0"/>
              <a:buChar char="•"/>
            </a:pPr>
            <a:r>
              <a:rPr lang="en-US" sz="3401" dirty="0">
                <a:latin typeface="Century Gothic" panose="020B0502020202020204" pitchFamily="34" charset="0"/>
              </a:rPr>
              <a:t>Hypostasis means, literally, “that which lies beneath as a basis or foundation” or “the underlying or essential part of anything as distinguished from attributes (substance, essence, or essential principle)”</a:t>
            </a:r>
          </a:p>
          <a:p>
            <a:pPr lvl="3">
              <a:lnSpc>
                <a:spcPct val="120000"/>
              </a:lnSpc>
              <a:buFont typeface="Arial" panose="020B0604020202020204" pitchFamily="34" charset="0"/>
              <a:buChar char="•"/>
            </a:pPr>
            <a:endParaRPr lang="en-US" sz="3401" dirty="0">
              <a:latin typeface="Century Gothic" panose="020B0502020202020204" pitchFamily="34" charset="0"/>
            </a:endParaRPr>
          </a:p>
        </p:txBody>
      </p:sp>
      <p:sp>
        <p:nvSpPr>
          <p:cNvPr id="7" name="Text Placeholder 3"/>
          <p:cNvSpPr>
            <a:spLocks noGrp="1"/>
          </p:cNvSpPr>
          <p:nvPr>
            <p:ph type="body" sz="half" idx="2"/>
          </p:nvPr>
        </p:nvSpPr>
        <p:spPr>
          <a:xfrm>
            <a:off x="227012" y="838200"/>
            <a:ext cx="3581400" cy="5384800"/>
          </a:xfrm>
        </p:spPr>
        <p:txBody>
          <a:bodyPr>
            <a:normAutofit/>
          </a:bodyPr>
          <a:lstStyle/>
          <a:p>
            <a:pPr marL="342900" lvl="0" indent="-342900">
              <a:buFont typeface="Arial" panose="020B0604020202020204" pitchFamily="34" charset="0"/>
              <a:buChar char="•"/>
            </a:pPr>
            <a:r>
              <a:rPr lang="en-US" sz="2800" dirty="0">
                <a:solidFill>
                  <a:schemeClr val="tx1"/>
                </a:solidFill>
                <a:latin typeface="Century Gothic" panose="020B0502020202020204" pitchFamily="34" charset="0"/>
              </a:rPr>
              <a:t>One God</a:t>
            </a:r>
          </a:p>
          <a:p>
            <a:pPr marL="342900" lvl="0" indent="-342900">
              <a:buFont typeface="Arial" panose="020B0604020202020204" pitchFamily="34" charset="0"/>
              <a:buChar char="•"/>
            </a:pPr>
            <a:r>
              <a:rPr lang="en-US" sz="2800" dirty="0">
                <a:solidFill>
                  <a:schemeClr val="bg1"/>
                </a:solidFill>
                <a:latin typeface="Century Gothic" panose="020B0502020202020204" pitchFamily="34" charset="0"/>
              </a:rPr>
              <a:t>Blessed Trinity</a:t>
            </a:r>
          </a:p>
          <a:p>
            <a:pPr marL="342900" lvl="0" indent="-342900">
              <a:buFont typeface="Arial" panose="020B0604020202020204" pitchFamily="34" charset="0"/>
              <a:buChar char="•"/>
            </a:pPr>
            <a:r>
              <a:rPr lang="en-US" sz="2800" dirty="0">
                <a:solidFill>
                  <a:schemeClr val="tx1"/>
                </a:solidFill>
                <a:latin typeface="Century Gothic" panose="020B0502020202020204" pitchFamily="34" charset="0"/>
              </a:rPr>
              <a:t>Discussion</a:t>
            </a:r>
          </a:p>
        </p:txBody>
      </p:sp>
    </p:spTree>
    <p:extLst>
      <p:ext uri="{BB962C8B-B14F-4D97-AF65-F5344CB8AC3E}">
        <p14:creationId xmlns:p14="http://schemas.microsoft.com/office/powerpoint/2010/main" val="135867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4212" y="406400"/>
            <a:ext cx="7239000" cy="3280665"/>
          </a:xfrm>
        </p:spPr>
        <p:txBody>
          <a:bodyPr>
            <a:normAutofit fontScale="92500" lnSpcReduction="10000"/>
          </a:bodyPr>
          <a:lstStyle/>
          <a:p>
            <a:pPr marL="0" indent="0">
              <a:lnSpc>
                <a:spcPct val="120000"/>
              </a:lnSpc>
              <a:buNone/>
            </a:pPr>
            <a:r>
              <a:rPr lang="en-US" sz="3200" b="1" dirty="0">
                <a:solidFill>
                  <a:schemeClr val="tx1"/>
                </a:solidFill>
                <a:latin typeface="Century Gothic" panose="020B0502020202020204" pitchFamily="34" charset="0"/>
              </a:rPr>
              <a:t>ST. AUGUSTINE explains …</a:t>
            </a:r>
          </a:p>
          <a:p>
            <a:pPr marL="0" indent="0">
              <a:lnSpc>
                <a:spcPct val="120000"/>
              </a:lnSpc>
              <a:buNone/>
            </a:pPr>
            <a:r>
              <a:rPr lang="en-US" sz="3200" b="1" dirty="0">
                <a:solidFill>
                  <a:schemeClr val="tx1"/>
                </a:solidFill>
                <a:latin typeface="Century Gothic" panose="020B0502020202020204" pitchFamily="34" charset="0"/>
              </a:rPr>
              <a:t>THE MOSTY HOLY TRINITY</a:t>
            </a:r>
          </a:p>
          <a:p>
            <a:pPr>
              <a:lnSpc>
                <a:spcPct val="120000"/>
              </a:lnSpc>
              <a:buFont typeface="Arial" panose="020B0604020202020204" pitchFamily="34" charset="0"/>
              <a:buChar char="•"/>
            </a:pPr>
            <a:r>
              <a:rPr lang="en-US" sz="2000" dirty="0">
                <a:solidFill>
                  <a:schemeClr val="tx1"/>
                </a:solidFill>
                <a:latin typeface="Century Gothic" panose="020B0502020202020204" pitchFamily="34" charset="0"/>
              </a:rPr>
              <a:t>In the “Economic Sense” (understanding God through the human senses)</a:t>
            </a:r>
          </a:p>
          <a:p>
            <a:pPr lvl="1">
              <a:lnSpc>
                <a:spcPct val="120000"/>
              </a:lnSpc>
              <a:buFont typeface="Arial" panose="020B0604020202020204" pitchFamily="34" charset="0"/>
              <a:buChar char="•"/>
            </a:pPr>
            <a:r>
              <a:rPr lang="en-US" sz="1800" dirty="0">
                <a:solidFill>
                  <a:schemeClr val="tx1"/>
                </a:solidFill>
                <a:latin typeface="Century Gothic" panose="020B0502020202020204" pitchFamily="34" charset="0"/>
              </a:rPr>
              <a:t>Imagine two married people in love –the lover and the beloved. You cannot see the love that passes between them (you see hands holding, couples’ kissing etc. which are signs of love but not love itself.)</a:t>
            </a:r>
            <a:endParaRPr lang="en-US" sz="1600" dirty="0">
              <a:solidFill>
                <a:schemeClr val="tx1"/>
              </a:solidFill>
              <a:latin typeface="Century Gothic" panose="020B0502020202020204" pitchFamily="34" charset="0"/>
            </a:endParaRPr>
          </a:p>
        </p:txBody>
      </p:sp>
      <p:sp>
        <p:nvSpPr>
          <p:cNvPr id="7" name="Text Placeholder 3"/>
          <p:cNvSpPr>
            <a:spLocks noGrp="1"/>
          </p:cNvSpPr>
          <p:nvPr>
            <p:ph type="body" sz="half" idx="2"/>
          </p:nvPr>
        </p:nvSpPr>
        <p:spPr>
          <a:xfrm>
            <a:off x="227012" y="838200"/>
            <a:ext cx="3581400" cy="5384800"/>
          </a:xfrm>
        </p:spPr>
        <p:txBody>
          <a:bodyPr>
            <a:normAutofit/>
          </a:bodyPr>
          <a:lstStyle/>
          <a:p>
            <a:pPr marL="342900" lvl="0" indent="-342900">
              <a:buFont typeface="Arial" panose="020B0604020202020204" pitchFamily="34" charset="0"/>
              <a:buChar char="•"/>
            </a:pPr>
            <a:r>
              <a:rPr lang="en-US" sz="2800" dirty="0">
                <a:solidFill>
                  <a:schemeClr val="tx1"/>
                </a:solidFill>
                <a:latin typeface="Century Gothic" panose="020B0502020202020204" pitchFamily="34" charset="0"/>
              </a:rPr>
              <a:t>One God</a:t>
            </a:r>
          </a:p>
          <a:p>
            <a:pPr marL="342900" lvl="0" indent="-342900">
              <a:buFont typeface="Arial" panose="020B0604020202020204" pitchFamily="34" charset="0"/>
              <a:buChar char="•"/>
            </a:pPr>
            <a:r>
              <a:rPr lang="en-US" sz="2800" dirty="0">
                <a:solidFill>
                  <a:schemeClr val="bg1"/>
                </a:solidFill>
                <a:latin typeface="Century Gothic" panose="020B0502020202020204" pitchFamily="34" charset="0"/>
              </a:rPr>
              <a:t>Blessed Trinity</a:t>
            </a:r>
          </a:p>
          <a:p>
            <a:pPr marL="342900" lvl="0" indent="-342900">
              <a:buFont typeface="Arial" panose="020B0604020202020204" pitchFamily="34" charset="0"/>
              <a:buChar char="•"/>
            </a:pPr>
            <a:r>
              <a:rPr lang="en-US" sz="2800" dirty="0">
                <a:solidFill>
                  <a:schemeClr val="tx1"/>
                </a:solidFill>
                <a:latin typeface="Century Gothic" panose="020B0502020202020204" pitchFamily="34" charset="0"/>
              </a:rPr>
              <a:t>Discussion</a:t>
            </a:r>
          </a:p>
        </p:txBody>
      </p:sp>
      <p:pic>
        <p:nvPicPr>
          <p:cNvPr id="4098" name="Picture 2" descr="Paul on Paul – 16th May 2021 – Corpus Christi &amp; Our Lady of Perpetual  Succour">
            <a:extLst>
              <a:ext uri="{FF2B5EF4-FFF2-40B4-BE49-F238E27FC236}">
                <a16:creationId xmlns:a16="http://schemas.microsoft.com/office/drawing/2014/main" id="{AAE64BAC-3A56-1E68-FA6B-DE6A675447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8" t="9211" r="9757" b="7512"/>
          <a:stretch/>
        </p:blipFill>
        <p:spPr bwMode="auto">
          <a:xfrm>
            <a:off x="7813150" y="3687065"/>
            <a:ext cx="4148664" cy="30116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1BDAD6-375C-C8EC-B89F-33A40724E336}"/>
              </a:ext>
            </a:extLst>
          </p:cNvPr>
          <p:cNvSpPr txBox="1"/>
          <p:nvPr/>
        </p:nvSpPr>
        <p:spPr>
          <a:xfrm>
            <a:off x="4379912" y="4191000"/>
            <a:ext cx="3429000" cy="1767022"/>
          </a:xfrm>
          <a:prstGeom prst="rect">
            <a:avLst/>
          </a:prstGeom>
          <a:noFill/>
        </p:spPr>
        <p:txBody>
          <a:bodyPr wrap="square">
            <a:spAutoFit/>
          </a:bodyPr>
          <a:lstStyle/>
          <a:p>
            <a:pPr>
              <a:lnSpc>
                <a:spcPct val="120000"/>
              </a:lnSpc>
            </a:pPr>
            <a:r>
              <a:rPr lang="en-US" sz="2000" b="1" dirty="0">
                <a:latin typeface="Century Gothic" panose="020B0502020202020204" pitchFamily="34" charset="0"/>
              </a:rPr>
              <a:t>Using this imagery …</a:t>
            </a:r>
          </a:p>
          <a:p>
            <a:pPr lvl="1">
              <a:lnSpc>
                <a:spcPct val="120000"/>
              </a:lnSpc>
              <a:buFont typeface="Arial" panose="020B0604020202020204" pitchFamily="34" charset="0"/>
              <a:buChar char="•"/>
            </a:pPr>
            <a:r>
              <a:rPr lang="en-US" sz="1800" dirty="0">
                <a:latin typeface="Century Gothic" panose="020B0502020202020204" pitchFamily="34" charset="0"/>
              </a:rPr>
              <a:t> The LOVER = the Father</a:t>
            </a:r>
          </a:p>
          <a:p>
            <a:pPr lvl="1">
              <a:lnSpc>
                <a:spcPct val="120000"/>
              </a:lnSpc>
              <a:buFont typeface="Arial" panose="020B0604020202020204" pitchFamily="34" charset="0"/>
              <a:buChar char="•"/>
            </a:pPr>
            <a:r>
              <a:rPr lang="en-US" sz="1800" dirty="0">
                <a:latin typeface="Century Gothic" panose="020B0502020202020204" pitchFamily="34" charset="0"/>
              </a:rPr>
              <a:t> The BELOVED = the Son</a:t>
            </a:r>
          </a:p>
          <a:p>
            <a:pPr lvl="1">
              <a:lnSpc>
                <a:spcPct val="120000"/>
              </a:lnSpc>
              <a:buFont typeface="Arial" panose="020B0604020202020204" pitchFamily="34" charset="0"/>
              <a:buChar char="•"/>
            </a:pPr>
            <a:r>
              <a:rPr lang="en-US" sz="1800" dirty="0">
                <a:latin typeface="Century Gothic" panose="020B0502020202020204" pitchFamily="34" charset="0"/>
              </a:rPr>
              <a:t> The LOVE ITSELF = the Holy Spirit</a:t>
            </a:r>
            <a:endParaRPr lang="en-US" dirty="0"/>
          </a:p>
        </p:txBody>
      </p:sp>
    </p:spTree>
    <p:extLst>
      <p:ext uri="{BB962C8B-B14F-4D97-AF65-F5344CB8AC3E}">
        <p14:creationId xmlns:p14="http://schemas.microsoft.com/office/powerpoint/2010/main" val="330290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3F6784F7853749B68081A418ECDC05" ma:contentTypeVersion="14" ma:contentTypeDescription="Create a new document." ma:contentTypeScope="" ma:versionID="c68177c2e5f1fd0215f0dd3e2f056c6a">
  <xsd:schema xmlns:xsd="http://www.w3.org/2001/XMLSchema" xmlns:xs="http://www.w3.org/2001/XMLSchema" xmlns:p="http://schemas.microsoft.com/office/2006/metadata/properties" xmlns:ns3="dd14e8fb-aa57-4106-ae95-8a8f782e8de8" xmlns:ns4="92b1a98f-8395-42e4-8e48-77200968c936" targetNamespace="http://schemas.microsoft.com/office/2006/metadata/properties" ma:root="true" ma:fieldsID="949e5bf724930a47ded24eba7503aa36" ns3:_="" ns4:_="">
    <xsd:import namespace="dd14e8fb-aa57-4106-ae95-8a8f782e8de8"/>
    <xsd:import namespace="92b1a98f-8395-42e4-8e48-77200968c936"/>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14e8fb-aa57-4106-ae95-8a8f782e8de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b1a98f-8395-42e4-8e48-77200968c936"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2A7F66-4B53-41FB-95BF-00F40B94F055}">
  <ds:schemaRefs>
    <ds:schemaRef ds:uri="http://schemas.microsoft.com/sharepoint/v3/contenttype/forms"/>
  </ds:schemaRefs>
</ds:datastoreItem>
</file>

<file path=customXml/itemProps2.xml><?xml version="1.0" encoding="utf-8"?>
<ds:datastoreItem xmlns:ds="http://schemas.openxmlformats.org/officeDocument/2006/customXml" ds:itemID="{6DCB45B0-44E6-4A7F-925B-9F0E459F0FC2}">
  <ds:schemaRefs>
    <ds:schemaRef ds:uri="http://purl.org/dc/dcmitype/"/>
    <ds:schemaRef ds:uri="http://purl.org/dc/terms/"/>
    <ds:schemaRef ds:uri="http://schemas.microsoft.com/office/2006/documentManagement/types"/>
    <ds:schemaRef ds:uri="http://schemas.microsoft.com/office/2006/metadata/properties"/>
    <ds:schemaRef ds:uri="http://purl.org/dc/elements/1.1/"/>
    <ds:schemaRef ds:uri="92b1a98f-8395-42e4-8e48-77200968c936"/>
    <ds:schemaRef ds:uri="http://schemas.microsoft.com/office/infopath/2007/PartnerControls"/>
    <ds:schemaRef ds:uri="http://schemas.openxmlformats.org/package/2006/metadata/core-properties"/>
    <ds:schemaRef ds:uri="dd14e8fb-aa57-4106-ae95-8a8f782e8de8"/>
    <ds:schemaRef ds:uri="http://www.w3.org/XML/1998/namespace"/>
  </ds:schemaRefs>
</ds:datastoreItem>
</file>

<file path=customXml/itemProps3.xml><?xml version="1.0" encoding="utf-8"?>
<ds:datastoreItem xmlns:ds="http://schemas.openxmlformats.org/officeDocument/2006/customXml" ds:itemID="{C88A1966-7CDC-4BFB-AFC6-34DBEA43E0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14e8fb-aa57-4106-ae95-8a8f782e8de8"/>
    <ds:schemaRef ds:uri="92b1a98f-8395-42e4-8e48-77200968c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763</TotalTime>
  <Words>1154</Words>
  <Application>Microsoft Macintosh PowerPoint</Application>
  <PresentationFormat>Custom</PresentationFormat>
  <Paragraphs>92</Paragraphs>
  <Slides>12</Slides>
  <Notes>5</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Avenir Book</vt:lpstr>
      <vt:lpstr>Calibri</vt:lpstr>
      <vt:lpstr>Calibri Light</vt:lpstr>
      <vt:lpstr>Cambria</vt:lpstr>
      <vt:lpstr>Century Gothic</vt:lpstr>
      <vt:lpstr>Inter</vt:lpstr>
      <vt:lpstr>Roboto</vt:lpstr>
      <vt:lpstr>Retrospect</vt:lpstr>
      <vt:lpstr>RCIA  Holy Trinity – A God Who Is Love</vt:lpstr>
      <vt:lpstr>26th Sunday in Ordinary Time Matthew 21:28-32 </vt:lpstr>
      <vt:lpstr>St. Wenceslaus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GUARDIAN ANGEL PRAYER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RCIA  Inquiry SessioN</dc:title>
  <dc:creator>Lindsay Sartorio</dc:creator>
  <cp:lastModifiedBy>lindsaymsartorio@gmail.com</cp:lastModifiedBy>
  <cp:revision>33</cp:revision>
  <cp:lastPrinted>2023-09-28T16:02:51Z</cp:lastPrinted>
  <dcterms:created xsi:type="dcterms:W3CDTF">2021-09-21T15:29:19Z</dcterms:created>
  <dcterms:modified xsi:type="dcterms:W3CDTF">2023-09-28T16:49:42Z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0x0101001F3F6784F7853749B68081A418ECDC05</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